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handoutMasterIdLst>
    <p:handoutMasterId r:id="rId31"/>
  </p:handoutMasterIdLst>
  <p:sldIdLst>
    <p:sldId id="257" r:id="rId5"/>
    <p:sldId id="260" r:id="rId6"/>
    <p:sldId id="261" r:id="rId7"/>
    <p:sldId id="262" r:id="rId8"/>
    <p:sldId id="263" r:id="rId9"/>
    <p:sldId id="277" r:id="rId10"/>
    <p:sldId id="275" r:id="rId11"/>
    <p:sldId id="278" r:id="rId12"/>
    <p:sldId id="265" r:id="rId13"/>
    <p:sldId id="279" r:id="rId14"/>
    <p:sldId id="276" r:id="rId15"/>
    <p:sldId id="280" r:id="rId16"/>
    <p:sldId id="267" r:id="rId17"/>
    <p:sldId id="281" r:id="rId18"/>
    <p:sldId id="272" r:id="rId19"/>
    <p:sldId id="282" r:id="rId20"/>
    <p:sldId id="269" r:id="rId21"/>
    <p:sldId id="283" r:id="rId22"/>
    <p:sldId id="270" r:id="rId23"/>
    <p:sldId id="284" r:id="rId24"/>
    <p:sldId id="273" r:id="rId25"/>
    <p:sldId id="285" r:id="rId26"/>
    <p:sldId id="271" r:id="rId27"/>
    <p:sldId id="286" r:id="rId28"/>
    <p:sldId id="274"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EDB86C-0203-CD23-9993-243A7D3C7FC4}" name="Maxime GUILLEMONT (Grand-Figeac)" initials="MG" userId="S::maxime.guillemont@grand-figeac.fr::ae9d8522-fbff-45ba-9dce-56e92f23cd9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7297"/>
    <a:srgbClr val="EEB242"/>
    <a:srgbClr val="47D7AC"/>
    <a:srgbClr val="CB51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DEE9C3-9CBE-4664-B667-BA6FF1F3C2CB}" v="7" dt="2026-07-27T08:38:40.2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47" autoAdjust="0"/>
  </p:normalViewPr>
  <p:slideViewPr>
    <p:cSldViewPr snapToGrid="0">
      <p:cViewPr varScale="1">
        <p:scale>
          <a:sx n="107" d="100"/>
          <a:sy n="107" d="100"/>
        </p:scale>
        <p:origin x="63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rvé TEYSSEDOU (Grand-Figeac)" userId="27230527-63ec-4db4-a2ed-0298cb8e29b1" providerId="ADAL" clId="{CD43BB6D-1188-4121-9B3F-492F02AE4A20}"/>
    <pc:docChg chg="undo custSel addSld delSld modSld sldOrd">
      <pc:chgData name="Hervé TEYSSEDOU (Grand-Figeac)" userId="27230527-63ec-4db4-a2ed-0298cb8e29b1" providerId="ADAL" clId="{CD43BB6D-1188-4121-9B3F-492F02AE4A20}" dt="2026-07-27T08:39:16.103" v="2553" actId="1076"/>
      <pc:docMkLst>
        <pc:docMk/>
      </pc:docMkLst>
      <pc:sldChg chg="addSp delSp modSp mod">
        <pc:chgData name="Hervé TEYSSEDOU (Grand-Figeac)" userId="27230527-63ec-4db4-a2ed-0298cb8e29b1" providerId="ADAL" clId="{CD43BB6D-1188-4121-9B3F-492F02AE4A20}" dt="2026-07-22T12:29:23.919" v="2500" actId="164"/>
        <pc:sldMkLst>
          <pc:docMk/>
          <pc:sldMk cId="2400257909" sldId="260"/>
        </pc:sldMkLst>
        <pc:spChg chg="add mod">
          <ac:chgData name="Hervé TEYSSEDOU (Grand-Figeac)" userId="27230527-63ec-4db4-a2ed-0298cb8e29b1" providerId="ADAL" clId="{CD43BB6D-1188-4121-9B3F-492F02AE4A20}" dt="2026-07-22T12:29:23.919" v="2500" actId="164"/>
          <ac:spMkLst>
            <pc:docMk/>
            <pc:sldMk cId="2400257909" sldId="260"/>
            <ac:spMk id="10" creationId="{EDC77D04-12E8-BD5A-A6C2-2C49D1A15C6D}"/>
          </ac:spMkLst>
        </pc:spChg>
        <pc:spChg chg="mod">
          <ac:chgData name="Hervé TEYSSEDOU (Grand-Figeac)" userId="27230527-63ec-4db4-a2ed-0298cb8e29b1" providerId="ADAL" clId="{CD43BB6D-1188-4121-9B3F-492F02AE4A20}" dt="2026-07-22T12:29:23.919" v="2500" actId="164"/>
          <ac:spMkLst>
            <pc:docMk/>
            <pc:sldMk cId="2400257909" sldId="260"/>
            <ac:spMk id="16" creationId="{1E93B769-3CFE-7467-E955-D4C84941F25D}"/>
          </ac:spMkLst>
        </pc:spChg>
        <pc:grpChg chg="add mod">
          <ac:chgData name="Hervé TEYSSEDOU (Grand-Figeac)" userId="27230527-63ec-4db4-a2ed-0298cb8e29b1" providerId="ADAL" clId="{CD43BB6D-1188-4121-9B3F-492F02AE4A20}" dt="2026-07-22T12:29:23.919" v="2500" actId="164"/>
          <ac:grpSpMkLst>
            <pc:docMk/>
            <pc:sldMk cId="2400257909" sldId="260"/>
            <ac:grpSpMk id="6" creationId="{9E3C572C-A4D3-0984-69EC-05CB6DDABD5E}"/>
          </ac:grpSpMkLst>
        </pc:grpChg>
        <pc:graphicFrameChg chg="mod modGraphic">
          <ac:chgData name="Hervé TEYSSEDOU (Grand-Figeac)" userId="27230527-63ec-4db4-a2ed-0298cb8e29b1" providerId="ADAL" clId="{CD43BB6D-1188-4121-9B3F-492F02AE4A20}" dt="2026-07-22T12:29:23.919" v="2500" actId="164"/>
          <ac:graphicFrameMkLst>
            <pc:docMk/>
            <pc:sldMk cId="2400257909" sldId="260"/>
            <ac:graphicFrameMk id="12" creationId="{CEB8FBB4-C614-D326-4259-463132F7E393}"/>
          </ac:graphicFrameMkLst>
        </pc:graphicFrameChg>
        <pc:picChg chg="mod">
          <ac:chgData name="Hervé TEYSSEDOU (Grand-Figeac)" userId="27230527-63ec-4db4-a2ed-0298cb8e29b1" providerId="ADAL" clId="{CD43BB6D-1188-4121-9B3F-492F02AE4A20}" dt="2026-07-22T12:29:23.919" v="2500" actId="164"/>
          <ac:picMkLst>
            <pc:docMk/>
            <pc:sldMk cId="2400257909" sldId="260"/>
            <ac:picMk id="15" creationId="{DE08984C-F11E-4888-7796-29B31DB62187}"/>
          </ac:picMkLst>
        </pc:picChg>
      </pc:sldChg>
      <pc:sldChg chg="addSp delSp modSp mod">
        <pc:chgData name="Hervé TEYSSEDOU (Grand-Figeac)" userId="27230527-63ec-4db4-a2ed-0298cb8e29b1" providerId="ADAL" clId="{CD43BB6D-1188-4121-9B3F-492F02AE4A20}" dt="2026-07-27T08:39:16.103" v="2553" actId="1076"/>
        <pc:sldMkLst>
          <pc:docMk/>
          <pc:sldMk cId="117899305" sldId="265"/>
        </pc:sldMkLst>
        <pc:spChg chg="mod">
          <ac:chgData name="Hervé TEYSSEDOU (Grand-Figeac)" userId="27230527-63ec-4db4-a2ed-0298cb8e29b1" providerId="ADAL" clId="{CD43BB6D-1188-4121-9B3F-492F02AE4A20}" dt="2026-07-27T08:39:16.103" v="2553" actId="1076"/>
          <ac:spMkLst>
            <pc:docMk/>
            <pc:sldMk cId="117899305" sldId="265"/>
            <ac:spMk id="9" creationId="{4B7D399C-69B1-C0C4-6C2A-9F327E637357}"/>
          </ac:spMkLst>
        </pc:spChg>
        <pc:spChg chg="mod">
          <ac:chgData name="Hervé TEYSSEDOU (Grand-Figeac)" userId="27230527-63ec-4db4-a2ed-0298cb8e29b1" providerId="ADAL" clId="{CD43BB6D-1188-4121-9B3F-492F02AE4A20}" dt="2026-07-27T08:31:14.935" v="2538" actId="14100"/>
          <ac:spMkLst>
            <pc:docMk/>
            <pc:sldMk cId="117899305" sldId="265"/>
            <ac:spMk id="15" creationId="{618D90A2-81B9-385F-EFA9-BB0F86B3D8D7}"/>
          </ac:spMkLst>
        </pc:spChg>
        <pc:graphicFrameChg chg="add del mod">
          <ac:chgData name="Hervé TEYSSEDOU (Grand-Figeac)" userId="27230527-63ec-4db4-a2ed-0298cb8e29b1" providerId="ADAL" clId="{CD43BB6D-1188-4121-9B3F-492F02AE4A20}" dt="2026-07-27T08:30:57.676" v="2535"/>
          <ac:graphicFrameMkLst>
            <pc:docMk/>
            <pc:sldMk cId="117899305" sldId="265"/>
            <ac:graphicFrameMk id="3" creationId="{6DB26FCA-F232-3D62-0B3E-9330F3AF4D73}"/>
          </ac:graphicFrameMkLst>
        </pc:graphicFrameChg>
        <pc:graphicFrameChg chg="add del mod">
          <ac:chgData name="Hervé TEYSSEDOU (Grand-Figeac)" userId="27230527-63ec-4db4-a2ed-0298cb8e29b1" providerId="ADAL" clId="{CD43BB6D-1188-4121-9B3F-492F02AE4A20}" dt="2026-07-27T08:30:53.326" v="2530"/>
          <ac:graphicFrameMkLst>
            <pc:docMk/>
            <pc:sldMk cId="117899305" sldId="265"/>
            <ac:graphicFrameMk id="6" creationId="{6DB26FCA-F232-3D62-0B3E-9330F3AF4D73}"/>
          </ac:graphicFrameMkLst>
        </pc:graphicFrameChg>
        <pc:graphicFrameChg chg="add mod">
          <ac:chgData name="Hervé TEYSSEDOU (Grand-Figeac)" userId="27230527-63ec-4db4-a2ed-0298cb8e29b1" providerId="ADAL" clId="{CD43BB6D-1188-4121-9B3F-492F02AE4A20}" dt="2026-07-27T08:38:58.821" v="2552" actId="1076"/>
          <ac:graphicFrameMkLst>
            <pc:docMk/>
            <pc:sldMk cId="117899305" sldId="265"/>
            <ac:graphicFrameMk id="13" creationId="{C835E9C4-56E3-4575-B334-A7CF1A802AB1}"/>
          </ac:graphicFrameMkLst>
        </pc:graphicFrameChg>
        <pc:graphicFrameChg chg="add del mod">
          <ac:chgData name="Hervé TEYSSEDOU (Grand-Figeac)" userId="27230527-63ec-4db4-a2ed-0298cb8e29b1" providerId="ADAL" clId="{CD43BB6D-1188-4121-9B3F-492F02AE4A20}" dt="2026-07-27T08:38:38.931" v="2543" actId="478"/>
          <ac:graphicFrameMkLst>
            <pc:docMk/>
            <pc:sldMk cId="117899305" sldId="265"/>
            <ac:graphicFrameMk id="18" creationId="{C835E9C4-56E3-4575-B334-A7CF1A802AB1}"/>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grandfigeac46.sharepoint.com/sites/PoleDeveloppement/Documents%20partages/General/DEVELOPPEMENT_DURABLE/0.PCAET/BILAN%20PCAET/Donn&#233;es%20futur%20diagnostic/Bilan%20PCAET%20conso.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grandfigeac46.sharepoint.com/sites/PoleDeveloppement/Documents%20partages/General/DEVELOPPEMENT_DURABLE/0.PCAET/BILAN%20PCAET/Donn&#233;es%20futur%20diagnostic/Bilan%20PCAET%20conso.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grandfigeac46.sharepoint.com/sites/PoleDeveloppement/Documents%20partages/General/DEVELOPPEMENT_DURABLE/0.PCAET/BILAN%20PCAET/Donn&#233;es%20futur%20diagnostic/Bilan%20PCAET%20conso.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grandfigeac46.sharepoint.com/sites/PoleDeveloppement/Documents%20partages/General/DEVELOPPEMENT_DURABLE/0.PCAET/BILAN%20PCAET/Donn&#233;es%20futur%20diagnostic/Bilan%20PCAET%20conso.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A3C-4203-8521-5875FAFF678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A3C-4203-8521-5875FAFF678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A3C-4203-8521-5875FAFF678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A3C-4203-8521-5875FAFF678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A3C-4203-8521-5875FAFF6781}"/>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effectLst>
                      <a:outerShdw blurRad="50800" dist="38100" algn="l" rotWithShape="0">
                        <a:schemeClr val="bg1">
                          <a:alpha val="40000"/>
                        </a:schemeClr>
                      </a:outerShdw>
                    </a:effectLst>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Graphs!$AU$12:$AU$16</c:f>
              <c:strCache>
                <c:ptCount val="5"/>
                <c:pt idx="0">
                  <c:v>Résidentiel</c:v>
                </c:pt>
                <c:pt idx="1">
                  <c:v>Transport routier</c:v>
                </c:pt>
                <c:pt idx="2">
                  <c:v>Industrie</c:v>
                </c:pt>
                <c:pt idx="3">
                  <c:v>Tertiaire</c:v>
                </c:pt>
                <c:pt idx="4">
                  <c:v>Agriculture</c:v>
                </c:pt>
              </c:strCache>
            </c:strRef>
          </c:cat>
          <c:val>
            <c:numRef>
              <c:f>Graphs!$AV$12:$AV$16</c:f>
              <c:numCache>
                <c:formatCode>0%</c:formatCode>
                <c:ptCount val="5"/>
                <c:pt idx="0">
                  <c:v>0.37125269523399029</c:v>
                </c:pt>
                <c:pt idx="1">
                  <c:v>0.34131894494363541</c:v>
                </c:pt>
                <c:pt idx="2">
                  <c:v>0.12238063538595269</c:v>
                </c:pt>
                <c:pt idx="3">
                  <c:v>9.1282586863255022E-2</c:v>
                </c:pt>
                <c:pt idx="4">
                  <c:v>7.3765137573166481E-2</c:v>
                </c:pt>
              </c:numCache>
            </c:numRef>
          </c:val>
          <c:extLst>
            <c:ext xmlns:c16="http://schemas.microsoft.com/office/drawing/2014/chart" uri="{C3380CC4-5D6E-409C-BE32-E72D297353CC}">
              <c16:uniqueId val="{0000000A-AA3C-4203-8521-5875FAFF6781}"/>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82D-49DB-8C33-A0DFA3984CB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82D-49DB-8C33-A0DFA3984CB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82D-49DB-8C33-A0DFA3984CB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82D-49DB-8C33-A0DFA3984CB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82D-49DB-8C33-A0DFA3984CB2}"/>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effectLst>
                      <a:outerShdw blurRad="50800" dist="38100" dir="2700000" algn="tl" rotWithShape="0">
                        <a:schemeClr val="bg1">
                          <a:alpha val="40000"/>
                        </a:schemeClr>
                      </a:outerShdw>
                    </a:effectLst>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Graphs!$BJ$12:$BJ$16</c:f>
              <c:strCache>
                <c:ptCount val="5"/>
                <c:pt idx="0">
                  <c:v>Produits pétroliers</c:v>
                </c:pt>
                <c:pt idx="1">
                  <c:v>Electricité</c:v>
                </c:pt>
                <c:pt idx="2">
                  <c:v>Chaleur renouvelable</c:v>
                </c:pt>
                <c:pt idx="3">
                  <c:v>Gaz</c:v>
                </c:pt>
                <c:pt idx="4">
                  <c:v>Biocarburants</c:v>
                </c:pt>
              </c:strCache>
            </c:strRef>
          </c:cat>
          <c:val>
            <c:numRef>
              <c:f>Graphs!$BK$12:$BK$16</c:f>
              <c:numCache>
                <c:formatCode>0%</c:formatCode>
                <c:ptCount val="5"/>
                <c:pt idx="0">
                  <c:v>0.43900162088539879</c:v>
                </c:pt>
                <c:pt idx="1">
                  <c:v>0.24691809616719645</c:v>
                </c:pt>
                <c:pt idx="2">
                  <c:v>0.20428372705827855</c:v>
                </c:pt>
                <c:pt idx="3">
                  <c:v>8.2679502105079739E-2</c:v>
                </c:pt>
                <c:pt idx="4">
                  <c:v>2.7117053784046344E-2</c:v>
                </c:pt>
              </c:numCache>
            </c:numRef>
          </c:val>
          <c:extLst>
            <c:ext xmlns:c16="http://schemas.microsoft.com/office/drawing/2014/chart" uri="{C3380CC4-5D6E-409C-BE32-E72D297353CC}">
              <c16:uniqueId val="{0000000A-A82D-49DB-8C33-A0DFA3984CB2}"/>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Evolution de la production d'énergie renouvelable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scatterChart>
        <c:scatterStyle val="lineMarker"/>
        <c:varyColors val="0"/>
        <c:ser>
          <c:idx val="5"/>
          <c:order val="0"/>
          <c:tx>
            <c:strRef>
              <c:f>Graphs!$BX$15</c:f>
              <c:strCache>
                <c:ptCount val="1"/>
                <c:pt idx="0">
                  <c:v>Total</c:v>
                </c:pt>
              </c:strCache>
            </c:strRef>
          </c:tx>
          <c:spPr>
            <a:ln w="19050" cap="rnd">
              <a:solidFill>
                <a:schemeClr val="accent6"/>
              </a:solidFill>
              <a:round/>
            </a:ln>
            <a:effectLst/>
          </c:spPr>
          <c:marker>
            <c:symbol val="circle"/>
            <c:size val="5"/>
            <c:spPr>
              <a:solidFill>
                <a:schemeClr val="accent6"/>
              </a:solidFill>
              <a:ln w="9525">
                <a:solidFill>
                  <a:schemeClr val="accent6"/>
                </a:solidFill>
              </a:ln>
              <a:effectLst/>
            </c:spPr>
          </c:marker>
          <c:xVal>
            <c:numRef>
              <c:f>Graphs!$BZ$9:$CJ$9</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xVal>
          <c:yVal>
            <c:numRef>
              <c:f>Graphs!$BZ$15:$CJ$15</c:f>
              <c:numCache>
                <c:formatCode>0</c:formatCode>
                <c:ptCount val="11"/>
                <c:pt idx="0">
                  <c:v>260.04045928599999</c:v>
                </c:pt>
                <c:pt idx="1">
                  <c:v>242.397569057</c:v>
                </c:pt>
                <c:pt idx="2">
                  <c:v>247.062724694</c:v>
                </c:pt>
                <c:pt idx="3">
                  <c:v>268.83310485700002</c:v>
                </c:pt>
                <c:pt idx="4">
                  <c:v>267.79645921600002</c:v>
                </c:pt>
                <c:pt idx="5">
                  <c:v>287.20254802900001</c:v>
                </c:pt>
                <c:pt idx="6">
                  <c:v>278.67543704900004</c:v>
                </c:pt>
                <c:pt idx="7">
                  <c:v>296.21747322499999</c:v>
                </c:pt>
                <c:pt idx="8">
                  <c:v>316.81979787600005</c:v>
                </c:pt>
                <c:pt idx="9">
                  <c:v>294.706730698</c:v>
                </c:pt>
                <c:pt idx="10">
                  <c:v>332.03005827300001</c:v>
                </c:pt>
              </c:numCache>
            </c:numRef>
          </c:yVal>
          <c:smooth val="0"/>
          <c:extLst>
            <c:ext xmlns:c16="http://schemas.microsoft.com/office/drawing/2014/chart" uri="{C3380CC4-5D6E-409C-BE32-E72D297353CC}">
              <c16:uniqueId val="{00000000-8408-4DBE-AF6B-4EF46B101B62}"/>
            </c:ext>
          </c:extLst>
        </c:ser>
        <c:ser>
          <c:idx val="0"/>
          <c:order val="1"/>
          <c:tx>
            <c:strRef>
              <c:f>Graphs!$BX$10</c:f>
              <c:strCache>
                <c:ptCount val="1"/>
                <c:pt idx="0">
                  <c:v>Bois énergie</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Graphs!$BZ$9:$CJ$9</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xVal>
          <c:yVal>
            <c:numRef>
              <c:f>Graphs!$BZ$10:$CJ$10</c:f>
              <c:numCache>
                <c:formatCode>0</c:formatCode>
                <c:ptCount val="11"/>
                <c:pt idx="0">
                  <c:v>163.5804559</c:v>
                </c:pt>
                <c:pt idx="1">
                  <c:v>145.96623289999999</c:v>
                </c:pt>
                <c:pt idx="2">
                  <c:v>153.2844632</c:v>
                </c:pt>
                <c:pt idx="3">
                  <c:v>161.53207830000002</c:v>
                </c:pt>
                <c:pt idx="4">
                  <c:v>157.48618820000002</c:v>
                </c:pt>
                <c:pt idx="5">
                  <c:v>157.28667949999999</c:v>
                </c:pt>
                <c:pt idx="6">
                  <c:v>158.01583980000001</c:v>
                </c:pt>
                <c:pt idx="7">
                  <c:v>143.16686239999999</c:v>
                </c:pt>
                <c:pt idx="8">
                  <c:v>159.92240480000001</c:v>
                </c:pt>
                <c:pt idx="9">
                  <c:v>143.58066399999998</c:v>
                </c:pt>
                <c:pt idx="10">
                  <c:v>144.5116275</c:v>
                </c:pt>
              </c:numCache>
            </c:numRef>
          </c:yVal>
          <c:smooth val="0"/>
          <c:extLst>
            <c:ext xmlns:c16="http://schemas.microsoft.com/office/drawing/2014/chart" uri="{C3380CC4-5D6E-409C-BE32-E72D297353CC}">
              <c16:uniqueId val="{00000001-8408-4DBE-AF6B-4EF46B101B62}"/>
            </c:ext>
          </c:extLst>
        </c:ser>
        <c:ser>
          <c:idx val="1"/>
          <c:order val="2"/>
          <c:tx>
            <c:strRef>
              <c:f>Graphs!$BX$11</c:f>
              <c:strCache>
                <c:ptCount val="1"/>
                <c:pt idx="0">
                  <c:v>Hydroélectricité</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Graphs!$BZ$9:$CJ$9</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xVal>
          <c:yVal>
            <c:numRef>
              <c:f>Graphs!$BZ$11:$CJ$11</c:f>
              <c:numCache>
                <c:formatCode>0</c:formatCode>
                <c:ptCount val="11"/>
                <c:pt idx="0">
                  <c:v>64.477984180000007</c:v>
                </c:pt>
                <c:pt idx="1">
                  <c:v>60.104577419999998</c:v>
                </c:pt>
                <c:pt idx="2">
                  <c:v>51.083680627</c:v>
                </c:pt>
                <c:pt idx="3">
                  <c:v>61.077350006000003</c:v>
                </c:pt>
                <c:pt idx="4">
                  <c:v>58.026868</c:v>
                </c:pt>
                <c:pt idx="5">
                  <c:v>71.897957164000005</c:v>
                </c:pt>
                <c:pt idx="6">
                  <c:v>53.081628293999998</c:v>
                </c:pt>
                <c:pt idx="7">
                  <c:v>74.225311332999993</c:v>
                </c:pt>
                <c:pt idx="8">
                  <c:v>67.456254000000001</c:v>
                </c:pt>
                <c:pt idx="9">
                  <c:v>42.287787999999999</c:v>
                </c:pt>
                <c:pt idx="10">
                  <c:v>61</c:v>
                </c:pt>
              </c:numCache>
            </c:numRef>
          </c:yVal>
          <c:smooth val="0"/>
          <c:extLst>
            <c:ext xmlns:c16="http://schemas.microsoft.com/office/drawing/2014/chart" uri="{C3380CC4-5D6E-409C-BE32-E72D297353CC}">
              <c16:uniqueId val="{00000002-8408-4DBE-AF6B-4EF46B101B62}"/>
            </c:ext>
          </c:extLst>
        </c:ser>
        <c:ser>
          <c:idx val="4"/>
          <c:order val="3"/>
          <c:tx>
            <c:strRef>
              <c:f>Graphs!$BX$14</c:f>
              <c:strCache>
                <c:ptCount val="1"/>
                <c:pt idx="0">
                  <c:v>Pompes a chaleur</c:v>
                </c:pt>
              </c:strCache>
            </c:strRef>
          </c:tx>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f>Graphs!$BZ$9:$CJ$9</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xVal>
          <c:yVal>
            <c:numRef>
              <c:f>Graphs!$BZ$14:$CJ$14</c:f>
              <c:numCache>
                <c:formatCode>0</c:formatCode>
                <c:ptCount val="11"/>
                <c:pt idx="0">
                  <c:v>22.722887968999999</c:v>
                </c:pt>
                <c:pt idx="1">
                  <c:v>25.19097112</c:v>
                </c:pt>
                <c:pt idx="2">
                  <c:v>27.803282691</c:v>
                </c:pt>
                <c:pt idx="3">
                  <c:v>30.982814900000001</c:v>
                </c:pt>
                <c:pt idx="4">
                  <c:v>36.080505586000001</c:v>
                </c:pt>
                <c:pt idx="5">
                  <c:v>41.453455220000002</c:v>
                </c:pt>
                <c:pt idx="6">
                  <c:v>48.227149533999999</c:v>
                </c:pt>
                <c:pt idx="7">
                  <c:v>55.194586903000001</c:v>
                </c:pt>
                <c:pt idx="8">
                  <c:v>62.056246606000002</c:v>
                </c:pt>
                <c:pt idx="9">
                  <c:v>68.169206173000006</c:v>
                </c:pt>
                <c:pt idx="10">
                  <c:v>75.095704445999999</c:v>
                </c:pt>
              </c:numCache>
            </c:numRef>
          </c:yVal>
          <c:smooth val="0"/>
          <c:extLst>
            <c:ext xmlns:c16="http://schemas.microsoft.com/office/drawing/2014/chart" uri="{C3380CC4-5D6E-409C-BE32-E72D297353CC}">
              <c16:uniqueId val="{00000003-8408-4DBE-AF6B-4EF46B101B62}"/>
            </c:ext>
          </c:extLst>
        </c:ser>
        <c:ser>
          <c:idx val="2"/>
          <c:order val="4"/>
          <c:tx>
            <c:strRef>
              <c:f>Graphs!$BX$12</c:f>
              <c:strCache>
                <c:ptCount val="1"/>
                <c:pt idx="0">
                  <c:v>Solaire photovoltaïque</c:v>
                </c:pt>
              </c:strCache>
            </c:strRef>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Graphs!$BZ$9:$CJ$9</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xVal>
          <c:yVal>
            <c:numRef>
              <c:f>Graphs!$BZ$12:$CJ$12</c:f>
              <c:numCache>
                <c:formatCode>0</c:formatCode>
                <c:ptCount val="11"/>
                <c:pt idx="0">
                  <c:v>9.2591312370000001</c:v>
                </c:pt>
                <c:pt idx="1">
                  <c:v>11.135787617</c:v>
                </c:pt>
                <c:pt idx="2">
                  <c:v>14.891298175999999</c:v>
                </c:pt>
                <c:pt idx="3">
                  <c:v>15.240861650999999</c:v>
                </c:pt>
                <c:pt idx="4">
                  <c:v>16.20289743</c:v>
                </c:pt>
                <c:pt idx="5">
                  <c:v>16.564456145000001</c:v>
                </c:pt>
                <c:pt idx="6">
                  <c:v>19.350819421000001</c:v>
                </c:pt>
                <c:pt idx="7">
                  <c:v>23.630712589000002</c:v>
                </c:pt>
                <c:pt idx="8">
                  <c:v>27.38489247</c:v>
                </c:pt>
                <c:pt idx="9">
                  <c:v>33.102094524999998</c:v>
                </c:pt>
                <c:pt idx="10">
                  <c:v>38.136374326999999</c:v>
                </c:pt>
              </c:numCache>
            </c:numRef>
          </c:yVal>
          <c:smooth val="0"/>
          <c:extLst>
            <c:ext xmlns:c16="http://schemas.microsoft.com/office/drawing/2014/chart" uri="{C3380CC4-5D6E-409C-BE32-E72D297353CC}">
              <c16:uniqueId val="{00000004-8408-4DBE-AF6B-4EF46B101B62}"/>
            </c:ext>
          </c:extLst>
        </c:ser>
        <c:ser>
          <c:idx val="3"/>
          <c:order val="5"/>
          <c:tx>
            <c:strRef>
              <c:f>Graphs!$BX$13</c:f>
              <c:strCache>
                <c:ptCount val="1"/>
                <c:pt idx="0">
                  <c:v>Méthanisation</c:v>
                </c:pt>
              </c:strCache>
            </c:strRef>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Graphs!$BZ$9:$CJ$9</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xVal>
          <c:yVal>
            <c:numRef>
              <c:f>Graphs!$BZ$13:$CJ$13</c:f>
              <c:numCache>
                <c:formatCode>0</c:formatCode>
                <c:ptCount val="11"/>
                <c:pt idx="0">
                  <c:v>0</c:v>
                </c:pt>
                <c:pt idx="1">
                  <c:v>0</c:v>
                </c:pt>
                <c:pt idx="2">
                  <c:v>0</c:v>
                </c:pt>
                <c:pt idx="3">
                  <c:v>0</c:v>
                </c:pt>
                <c:pt idx="4">
                  <c:v>0</c:v>
                </c:pt>
                <c:pt idx="5">
                  <c:v>0</c:v>
                </c:pt>
                <c:pt idx="6">
                  <c:v>0</c:v>
                </c:pt>
                <c:pt idx="7">
                  <c:v>0</c:v>
                </c:pt>
                <c:pt idx="8">
                  <c:v>0</c:v>
                </c:pt>
                <c:pt idx="9">
                  <c:v>7.5669779999999998</c:v>
                </c:pt>
                <c:pt idx="10">
                  <c:v>13.286352000000001</c:v>
                </c:pt>
              </c:numCache>
            </c:numRef>
          </c:yVal>
          <c:smooth val="0"/>
          <c:extLst>
            <c:ext xmlns:c16="http://schemas.microsoft.com/office/drawing/2014/chart" uri="{C3380CC4-5D6E-409C-BE32-E72D297353CC}">
              <c16:uniqueId val="{00000005-8408-4DBE-AF6B-4EF46B101B62}"/>
            </c:ext>
          </c:extLst>
        </c:ser>
        <c:dLbls>
          <c:showLegendKey val="0"/>
          <c:showVal val="0"/>
          <c:showCatName val="0"/>
          <c:showSerName val="0"/>
          <c:showPercent val="0"/>
          <c:showBubbleSize val="0"/>
        </c:dLbls>
        <c:axId val="519990912"/>
        <c:axId val="519995712"/>
      </c:scatterChart>
      <c:valAx>
        <c:axId val="519990912"/>
        <c:scaling>
          <c:orientation val="minMax"/>
          <c:max val="2023"/>
          <c:min val="2013"/>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519995712"/>
        <c:crosses val="autoZero"/>
        <c:crossBetween val="midCat"/>
        <c:majorUnit val="1"/>
      </c:valAx>
      <c:valAx>
        <c:axId val="5199957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fr-FR"/>
                  <a:t>Production ENR (GWh)</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r-FR"/>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519990912"/>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Répartition</a:t>
            </a:r>
            <a:r>
              <a:rPr lang="fr-FR" baseline="0"/>
              <a:t> du stock de carbone</a:t>
            </a:r>
          </a:p>
          <a:p>
            <a:pPr>
              <a:defRPr/>
            </a:pPr>
            <a:r>
              <a:rPr lang="fr-FR" baseline="0"/>
              <a:t> par occupation du sol</a:t>
            </a:r>
            <a:endParaRPr lang="fr-F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0DD-47B5-BB6B-DE3D02FEF05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0DD-47B5-BB6B-DE3D02FEF05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0DD-47B5-BB6B-DE3D02FEF05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0DD-47B5-BB6B-DE3D02FEF05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0DD-47B5-BB6B-DE3D02FEF055}"/>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EEB242"/>
                    </a:solidFill>
                    <a:effectLst>
                      <a:outerShdw blurRad="50800" dist="38100" dir="2700000" sx="89000" sy="89000" algn="tl" rotWithShape="0">
                        <a:schemeClr val="bg1">
                          <a:alpha val="40000"/>
                        </a:schemeClr>
                      </a:outerShdw>
                    </a:effectLst>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'Stockage CO2'!$A$2:$A$6</c:f>
              <c:strCache>
                <c:ptCount val="5"/>
                <c:pt idx="0">
                  <c:v>Foret</c:v>
                </c:pt>
                <c:pt idx="1">
                  <c:v>Prairies</c:v>
                </c:pt>
                <c:pt idx="2">
                  <c:v>Cultures</c:v>
                </c:pt>
                <c:pt idx="3">
                  <c:v>Haies</c:v>
                </c:pt>
                <c:pt idx="4">
                  <c:v>Autres</c:v>
                </c:pt>
              </c:strCache>
            </c:strRef>
          </c:cat>
          <c:val>
            <c:numRef>
              <c:f>'Stockage CO2'!$B$2:$B$6</c:f>
              <c:numCache>
                <c:formatCode>0%</c:formatCode>
                <c:ptCount val="5"/>
                <c:pt idx="0">
                  <c:v>0.66400000000000003</c:v>
                </c:pt>
                <c:pt idx="1">
                  <c:v>0.184</c:v>
                </c:pt>
                <c:pt idx="2">
                  <c:v>7.0000000000000007E-2</c:v>
                </c:pt>
                <c:pt idx="3">
                  <c:v>0.03</c:v>
                </c:pt>
                <c:pt idx="4">
                  <c:v>5.1999999999999824E-2</c:v>
                </c:pt>
              </c:numCache>
            </c:numRef>
          </c:val>
          <c:extLst>
            <c:ext xmlns:c16="http://schemas.microsoft.com/office/drawing/2014/chart" uri="{C3380CC4-5D6E-409C-BE32-E72D297353CC}">
              <c16:uniqueId val="{0000000A-A0DD-47B5-BB6B-DE3D02FEF055}"/>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1527D7-A38D-41C7-9D3F-5147F5C0E891}" type="doc">
      <dgm:prSet loTypeId="urn:microsoft.com/office/officeart/2024/layout/VerticalActionList" loCatId="list" qsTypeId="urn:microsoft.com/office/officeart/2005/8/quickstyle/simple1" qsCatId="simple" csTypeId="urn:microsoft.com/office/officeart/2005/8/colors/accent1_2" csCatId="accent1" phldr="1"/>
      <dgm:spPr/>
      <dgm:t>
        <a:bodyPr/>
        <a:lstStyle/>
        <a:p>
          <a:endParaRPr lang="fr-FR"/>
        </a:p>
      </dgm:t>
    </dgm:pt>
    <dgm:pt modelId="{13976D62-3672-48D7-A82B-0393650A4700}">
      <dgm:prSet phldrT="[Texte]" phldr="0"/>
      <dgm:spPr/>
      <dgm:t>
        <a:bodyPr/>
        <a:lstStyle/>
        <a:p>
          <a:r>
            <a:rPr lang="fr-FR" dirty="0">
              <a:latin typeface="Century Gothic" panose="020B0502020202020204" pitchFamily="34" charset="0"/>
            </a:rPr>
            <a:t>2.</a:t>
          </a:r>
        </a:p>
      </dgm:t>
    </dgm:pt>
    <dgm:pt modelId="{9F14F65E-003C-4FDD-B3E4-012CA7C9A275}" type="parTrans" cxnId="{6690464A-EDF6-4B80-ACEA-4FA0229BAB98}">
      <dgm:prSet/>
      <dgm:spPr/>
      <dgm:t>
        <a:bodyPr/>
        <a:lstStyle/>
        <a:p>
          <a:endParaRPr lang="fr-FR">
            <a:latin typeface="Century Gothic" panose="020B0502020202020204" pitchFamily="34" charset="0"/>
          </a:endParaRPr>
        </a:p>
      </dgm:t>
    </dgm:pt>
    <dgm:pt modelId="{CE595308-3AAB-4FF8-9234-14CE0D1307E3}" type="sibTrans" cxnId="{6690464A-EDF6-4B80-ACEA-4FA0229BAB98}">
      <dgm:prSet/>
      <dgm:spPr/>
      <dgm:t>
        <a:bodyPr/>
        <a:lstStyle/>
        <a:p>
          <a:endParaRPr lang="fr-FR">
            <a:latin typeface="Century Gothic" panose="020B0502020202020204" pitchFamily="34" charset="0"/>
          </a:endParaRPr>
        </a:p>
      </dgm:t>
    </dgm:pt>
    <dgm:pt modelId="{CB1A4222-883A-473B-901F-4969F648F12F}">
      <dgm:prSet phldrT="[Texte]"/>
      <dgm:spPr/>
      <dgm:t>
        <a:bodyPr/>
        <a:lstStyle/>
        <a:p>
          <a:pPr>
            <a:buAutoNum type="arabicPeriod"/>
          </a:pPr>
          <a:r>
            <a:rPr lang="fr-FR" b="1" dirty="0">
              <a:solidFill>
                <a:srgbClr val="2E7297"/>
              </a:solidFill>
              <a:latin typeface="Century Gothic" panose="020B0502020202020204" pitchFamily="34" charset="0"/>
              <a:ea typeface="+mj-ea"/>
              <a:cs typeface="+mj-cs"/>
            </a:rPr>
            <a:t>Comment l’utiliser?</a:t>
          </a:r>
          <a:endParaRPr lang="fr-FR" dirty="0">
            <a:latin typeface="Century Gothic" panose="020B0502020202020204" pitchFamily="34" charset="0"/>
          </a:endParaRPr>
        </a:p>
      </dgm:t>
    </dgm:pt>
    <dgm:pt modelId="{E43B75D2-A8BF-46FC-9045-D81A3BF0179D}" type="parTrans" cxnId="{491CF4AF-967E-48AD-9D55-50797254958E}">
      <dgm:prSet/>
      <dgm:spPr/>
      <dgm:t>
        <a:bodyPr/>
        <a:lstStyle/>
        <a:p>
          <a:endParaRPr lang="fr-FR">
            <a:latin typeface="Century Gothic" panose="020B0502020202020204" pitchFamily="34" charset="0"/>
          </a:endParaRPr>
        </a:p>
      </dgm:t>
    </dgm:pt>
    <dgm:pt modelId="{7DDB522F-00AA-4E87-94B3-4ADAF2573D5A}" type="sibTrans" cxnId="{491CF4AF-967E-48AD-9D55-50797254958E}">
      <dgm:prSet/>
      <dgm:spPr/>
      <dgm:t>
        <a:bodyPr/>
        <a:lstStyle/>
        <a:p>
          <a:endParaRPr lang="fr-FR">
            <a:latin typeface="Century Gothic" panose="020B0502020202020204" pitchFamily="34" charset="0"/>
          </a:endParaRPr>
        </a:p>
      </dgm:t>
    </dgm:pt>
    <dgm:pt modelId="{992F4A50-4437-474B-9FCC-D56067DEC3CD}">
      <dgm:prSet phldrT="[Texte]" phldr="0"/>
      <dgm:spPr/>
      <dgm:t>
        <a:bodyPr/>
        <a:lstStyle/>
        <a:p>
          <a:r>
            <a:rPr lang="fr-FR" dirty="0">
              <a:latin typeface="Century Gothic" panose="020B0502020202020204" pitchFamily="34" charset="0"/>
            </a:rPr>
            <a:t>3.</a:t>
          </a:r>
        </a:p>
      </dgm:t>
    </dgm:pt>
    <dgm:pt modelId="{6208ADDA-6B3C-4588-A8A0-6CAF50D69062}" type="parTrans" cxnId="{19720D85-6D74-44D9-8A79-900878C650A6}">
      <dgm:prSet/>
      <dgm:spPr/>
      <dgm:t>
        <a:bodyPr/>
        <a:lstStyle/>
        <a:p>
          <a:endParaRPr lang="fr-FR">
            <a:latin typeface="Century Gothic" panose="020B0502020202020204" pitchFamily="34" charset="0"/>
          </a:endParaRPr>
        </a:p>
      </dgm:t>
    </dgm:pt>
    <dgm:pt modelId="{D054DF9D-D957-4590-B38A-2326CCCC90E6}" type="sibTrans" cxnId="{19720D85-6D74-44D9-8A79-900878C650A6}">
      <dgm:prSet/>
      <dgm:spPr/>
      <dgm:t>
        <a:bodyPr/>
        <a:lstStyle/>
        <a:p>
          <a:endParaRPr lang="fr-FR">
            <a:latin typeface="Century Gothic" panose="020B0502020202020204" pitchFamily="34" charset="0"/>
          </a:endParaRPr>
        </a:p>
      </dgm:t>
    </dgm:pt>
    <dgm:pt modelId="{1E5DFD4E-FE78-49CF-9FB3-B52B7CAB1706}">
      <dgm:prSet phldrT="[Texte]"/>
      <dgm:spPr/>
      <dgm:t>
        <a:bodyPr/>
        <a:lstStyle/>
        <a:p>
          <a:pPr>
            <a:buAutoNum type="arabicPeriod"/>
          </a:pPr>
          <a:r>
            <a:rPr lang="fr-FR" b="1" dirty="0">
              <a:solidFill>
                <a:srgbClr val="2E7297"/>
              </a:solidFill>
              <a:latin typeface="Century Gothic" panose="020B0502020202020204" pitchFamily="34" charset="0"/>
              <a:ea typeface="+mj-ea"/>
              <a:cs typeface="+mj-cs"/>
            </a:rPr>
            <a:t>La concertation préalable en bref</a:t>
          </a:r>
          <a:endParaRPr lang="fr-FR" dirty="0">
            <a:latin typeface="Century Gothic" panose="020B0502020202020204" pitchFamily="34" charset="0"/>
          </a:endParaRPr>
        </a:p>
      </dgm:t>
    </dgm:pt>
    <dgm:pt modelId="{C330B415-13DD-46F0-ACB7-1851D4172CB8}" type="parTrans" cxnId="{D7D6CFE2-2DB6-493F-B918-A37D46B4CA43}">
      <dgm:prSet/>
      <dgm:spPr/>
      <dgm:t>
        <a:bodyPr/>
        <a:lstStyle/>
        <a:p>
          <a:endParaRPr lang="fr-FR">
            <a:latin typeface="Century Gothic" panose="020B0502020202020204" pitchFamily="34" charset="0"/>
          </a:endParaRPr>
        </a:p>
      </dgm:t>
    </dgm:pt>
    <dgm:pt modelId="{8CA3CC2E-AF32-48D6-9C8B-8395E022D025}" type="sibTrans" cxnId="{D7D6CFE2-2DB6-493F-B918-A37D46B4CA43}">
      <dgm:prSet/>
      <dgm:spPr/>
      <dgm:t>
        <a:bodyPr/>
        <a:lstStyle/>
        <a:p>
          <a:endParaRPr lang="fr-FR">
            <a:latin typeface="Century Gothic" panose="020B0502020202020204" pitchFamily="34" charset="0"/>
          </a:endParaRPr>
        </a:p>
      </dgm:t>
    </dgm:pt>
    <dgm:pt modelId="{51946743-78B8-481E-8CBA-318BDFE076FB}">
      <dgm:prSet phldrT="[Texte]" phldr="0"/>
      <dgm:spPr/>
      <dgm:t>
        <a:bodyPr/>
        <a:lstStyle/>
        <a:p>
          <a:r>
            <a:rPr lang="fr-FR" dirty="0">
              <a:latin typeface="Century Gothic" panose="020B0502020202020204" pitchFamily="34" charset="0"/>
            </a:rPr>
            <a:t>4.</a:t>
          </a:r>
        </a:p>
      </dgm:t>
    </dgm:pt>
    <dgm:pt modelId="{B0E39A86-CCB4-420C-B593-619F12F192CC}" type="parTrans" cxnId="{F072AA37-DAD4-45EE-85EF-CB072B33417B}">
      <dgm:prSet/>
      <dgm:spPr/>
      <dgm:t>
        <a:bodyPr/>
        <a:lstStyle/>
        <a:p>
          <a:endParaRPr lang="fr-FR">
            <a:latin typeface="Century Gothic" panose="020B0502020202020204" pitchFamily="34" charset="0"/>
          </a:endParaRPr>
        </a:p>
      </dgm:t>
    </dgm:pt>
    <dgm:pt modelId="{79829065-0029-4FCD-90C8-179AE9DD59AC}" type="sibTrans" cxnId="{F072AA37-DAD4-45EE-85EF-CB072B33417B}">
      <dgm:prSet/>
      <dgm:spPr/>
      <dgm:t>
        <a:bodyPr/>
        <a:lstStyle/>
        <a:p>
          <a:endParaRPr lang="fr-FR">
            <a:latin typeface="Century Gothic" panose="020B0502020202020204" pitchFamily="34" charset="0"/>
          </a:endParaRPr>
        </a:p>
      </dgm:t>
    </dgm:pt>
    <dgm:pt modelId="{B60C65A9-1E81-4DB8-AED3-C16207F17885}">
      <dgm:prSet phldrT="[Texte]"/>
      <dgm:spPr/>
      <dgm:t>
        <a:bodyPr/>
        <a:lstStyle/>
        <a:p>
          <a:pPr>
            <a:buAutoNum type="arabicPeriod"/>
          </a:pPr>
          <a:r>
            <a:rPr lang="fr-FR" b="1" dirty="0">
              <a:solidFill>
                <a:srgbClr val="2E7297"/>
              </a:solidFill>
              <a:latin typeface="Century Gothic" panose="020B0502020202020204" pitchFamily="34" charset="0"/>
              <a:ea typeface="+mj-ea"/>
              <a:cs typeface="+mj-cs"/>
            </a:rPr>
            <a:t>De quoi débat-on?</a:t>
          </a:r>
          <a:endParaRPr lang="fr-FR" dirty="0">
            <a:latin typeface="Century Gothic" panose="020B0502020202020204" pitchFamily="34" charset="0"/>
          </a:endParaRPr>
        </a:p>
      </dgm:t>
    </dgm:pt>
    <dgm:pt modelId="{26182BF2-018A-4C98-B0FA-B75657D9F843}" type="parTrans" cxnId="{22160A58-C56D-4747-869C-76FACC2B78B4}">
      <dgm:prSet/>
      <dgm:spPr/>
      <dgm:t>
        <a:bodyPr/>
        <a:lstStyle/>
        <a:p>
          <a:endParaRPr lang="fr-FR">
            <a:latin typeface="Century Gothic" panose="020B0502020202020204" pitchFamily="34" charset="0"/>
          </a:endParaRPr>
        </a:p>
      </dgm:t>
    </dgm:pt>
    <dgm:pt modelId="{ABF85515-9CF9-4C73-BA34-4C94F52755FA}" type="sibTrans" cxnId="{22160A58-C56D-4747-869C-76FACC2B78B4}">
      <dgm:prSet/>
      <dgm:spPr/>
      <dgm:t>
        <a:bodyPr/>
        <a:lstStyle/>
        <a:p>
          <a:endParaRPr lang="fr-FR">
            <a:latin typeface="Century Gothic" panose="020B0502020202020204" pitchFamily="34" charset="0"/>
          </a:endParaRPr>
        </a:p>
      </dgm:t>
    </dgm:pt>
    <dgm:pt modelId="{F9457641-08FE-4C9C-BC73-4A155EBED30A}">
      <dgm:prSet phldrT="[Texte]" phldr="0"/>
      <dgm:spPr/>
      <dgm:t>
        <a:bodyPr/>
        <a:lstStyle/>
        <a:p>
          <a:r>
            <a:rPr lang="fr-FR" dirty="0">
              <a:latin typeface="Century Gothic" panose="020B0502020202020204" pitchFamily="34" charset="0"/>
            </a:rPr>
            <a:t>5.</a:t>
          </a:r>
        </a:p>
      </dgm:t>
    </dgm:pt>
    <dgm:pt modelId="{BE656C4C-A64B-4799-8167-4EDB5A5C0B15}" type="parTrans" cxnId="{D02A29D6-4CAD-4A7E-9EA0-0F9A5CF2763B}">
      <dgm:prSet/>
      <dgm:spPr/>
      <dgm:t>
        <a:bodyPr/>
        <a:lstStyle/>
        <a:p>
          <a:endParaRPr lang="fr-FR">
            <a:latin typeface="Century Gothic" panose="020B0502020202020204" pitchFamily="34" charset="0"/>
          </a:endParaRPr>
        </a:p>
      </dgm:t>
    </dgm:pt>
    <dgm:pt modelId="{50C4BCD2-F93C-4983-8A8F-66D514CFB3B5}" type="sibTrans" cxnId="{D02A29D6-4CAD-4A7E-9EA0-0F9A5CF2763B}">
      <dgm:prSet/>
      <dgm:spPr/>
      <dgm:t>
        <a:bodyPr/>
        <a:lstStyle/>
        <a:p>
          <a:endParaRPr lang="fr-FR">
            <a:latin typeface="Century Gothic" panose="020B0502020202020204" pitchFamily="34" charset="0"/>
          </a:endParaRPr>
        </a:p>
      </dgm:t>
    </dgm:pt>
    <dgm:pt modelId="{DD234B4C-8322-4805-AA02-AA7D03C793F5}">
      <dgm:prSet phldrT="[Texte]"/>
      <dgm:spPr/>
      <dgm:t>
        <a:bodyPr/>
        <a:lstStyle/>
        <a:p>
          <a:pPr>
            <a:buAutoNum type="arabicPeriod"/>
          </a:pPr>
          <a:r>
            <a:rPr lang="fr-FR" b="1" dirty="0">
              <a:solidFill>
                <a:srgbClr val="2E7297"/>
              </a:solidFill>
              <a:latin typeface="Century Gothic" panose="020B0502020202020204" pitchFamily="34" charset="0"/>
            </a:rPr>
            <a:t>Trame de restitution des échanges</a:t>
          </a:r>
          <a:endParaRPr lang="fr-FR" dirty="0">
            <a:latin typeface="Century Gothic" panose="020B0502020202020204" pitchFamily="34" charset="0"/>
          </a:endParaRPr>
        </a:p>
      </dgm:t>
    </dgm:pt>
    <dgm:pt modelId="{9C63B42B-1829-4388-B5BA-92B0DE88EC0E}" type="parTrans" cxnId="{F973E8A5-1034-4032-B097-15F733BD0D69}">
      <dgm:prSet/>
      <dgm:spPr/>
      <dgm:t>
        <a:bodyPr/>
        <a:lstStyle/>
        <a:p>
          <a:endParaRPr lang="fr-FR">
            <a:latin typeface="Century Gothic" panose="020B0502020202020204" pitchFamily="34" charset="0"/>
          </a:endParaRPr>
        </a:p>
      </dgm:t>
    </dgm:pt>
    <dgm:pt modelId="{E4A53DF7-BB3A-4603-9E6A-2015D76CD25E}" type="sibTrans" cxnId="{F973E8A5-1034-4032-B097-15F733BD0D69}">
      <dgm:prSet/>
      <dgm:spPr/>
      <dgm:t>
        <a:bodyPr/>
        <a:lstStyle/>
        <a:p>
          <a:endParaRPr lang="fr-FR">
            <a:latin typeface="Century Gothic" panose="020B0502020202020204" pitchFamily="34" charset="0"/>
          </a:endParaRPr>
        </a:p>
      </dgm:t>
    </dgm:pt>
    <dgm:pt modelId="{7F5A4B05-4E75-4B5A-9E3D-6553CBC45F98}">
      <dgm:prSet phldrT="[Texte]" phldr="0"/>
      <dgm:spPr/>
      <dgm:t>
        <a:bodyPr/>
        <a:lstStyle/>
        <a:p>
          <a:r>
            <a:rPr lang="fr-FR" dirty="0">
              <a:latin typeface="Century Gothic" panose="020B0502020202020204" pitchFamily="34" charset="0"/>
            </a:rPr>
            <a:t>1.</a:t>
          </a:r>
        </a:p>
      </dgm:t>
    </dgm:pt>
    <dgm:pt modelId="{1C0D6B3D-5C32-46C3-9BCB-0CE868D4A16B}" type="parTrans" cxnId="{C7DCBD0B-5430-400D-AD64-59EFC9683DEF}">
      <dgm:prSet/>
      <dgm:spPr/>
      <dgm:t>
        <a:bodyPr/>
        <a:lstStyle/>
        <a:p>
          <a:endParaRPr lang="fr-FR">
            <a:latin typeface="Century Gothic" panose="020B0502020202020204" pitchFamily="34" charset="0"/>
          </a:endParaRPr>
        </a:p>
      </dgm:t>
    </dgm:pt>
    <dgm:pt modelId="{A99B0AC0-0E7A-478A-98DB-15D3C4C09D0F}" type="sibTrans" cxnId="{C7DCBD0B-5430-400D-AD64-59EFC9683DEF}">
      <dgm:prSet/>
      <dgm:spPr/>
      <dgm:t>
        <a:bodyPr/>
        <a:lstStyle/>
        <a:p>
          <a:endParaRPr lang="fr-FR">
            <a:latin typeface="Century Gothic" panose="020B0502020202020204" pitchFamily="34" charset="0"/>
          </a:endParaRPr>
        </a:p>
      </dgm:t>
    </dgm:pt>
    <dgm:pt modelId="{90B7A6B1-8CD9-496F-A148-3ACEA689CEB0}">
      <dgm:prSet phldrT="[Texte]"/>
      <dgm:spPr/>
      <dgm:t>
        <a:bodyPr/>
        <a:lstStyle/>
        <a:p>
          <a:r>
            <a:rPr lang="fr-FR" b="1" dirty="0">
              <a:solidFill>
                <a:srgbClr val="2E7297"/>
              </a:solidFill>
              <a:latin typeface="Century Gothic" panose="020B0502020202020204" pitchFamily="34" charset="0"/>
              <a:ea typeface="+mj-ea"/>
              <a:cs typeface="+mj-cs"/>
            </a:rPr>
            <a:t>A quoi sert ce kit ? Que contient-il?</a:t>
          </a:r>
          <a:endParaRPr lang="fr-FR" dirty="0">
            <a:latin typeface="Century Gothic" panose="020B0502020202020204" pitchFamily="34" charset="0"/>
          </a:endParaRPr>
        </a:p>
      </dgm:t>
    </dgm:pt>
    <dgm:pt modelId="{71E722FE-0E62-4911-9857-79A44454F51B}" type="parTrans" cxnId="{8803DE60-B13E-49F4-81C3-B8B8C228F313}">
      <dgm:prSet/>
      <dgm:spPr/>
      <dgm:t>
        <a:bodyPr/>
        <a:lstStyle/>
        <a:p>
          <a:endParaRPr lang="fr-FR">
            <a:latin typeface="Century Gothic" panose="020B0502020202020204" pitchFamily="34" charset="0"/>
          </a:endParaRPr>
        </a:p>
      </dgm:t>
    </dgm:pt>
    <dgm:pt modelId="{458261CC-4D88-477F-9063-04A54C78506F}" type="sibTrans" cxnId="{8803DE60-B13E-49F4-81C3-B8B8C228F313}">
      <dgm:prSet/>
      <dgm:spPr/>
      <dgm:t>
        <a:bodyPr/>
        <a:lstStyle/>
        <a:p>
          <a:endParaRPr lang="fr-FR">
            <a:latin typeface="Century Gothic" panose="020B0502020202020204" pitchFamily="34" charset="0"/>
          </a:endParaRPr>
        </a:p>
      </dgm:t>
    </dgm:pt>
    <dgm:pt modelId="{66B75980-FFAC-43BF-A92B-7C2D59ACD9F2}">
      <dgm:prSet phldrT="[Texte]"/>
      <dgm:spPr/>
      <dgm:t>
        <a:bodyPr/>
        <a:lstStyle/>
        <a:p>
          <a:pPr>
            <a:buAutoNum type="arabicPeriod"/>
          </a:pPr>
          <a:r>
            <a:rPr lang="fr-FR">
              <a:latin typeface="Century Gothic" panose="020B0502020202020204" pitchFamily="34" charset="0"/>
            </a:rPr>
            <a:t>6</a:t>
          </a:r>
          <a:endParaRPr lang="fr-FR" dirty="0">
            <a:latin typeface="Century Gothic" panose="020B0502020202020204" pitchFamily="34" charset="0"/>
          </a:endParaRPr>
        </a:p>
      </dgm:t>
    </dgm:pt>
    <dgm:pt modelId="{AE12A3D2-0EC1-4061-A120-DF58E404A3B5}" type="parTrans" cxnId="{EA57E4A9-1E62-4159-B758-FA4E7539613F}">
      <dgm:prSet/>
      <dgm:spPr/>
      <dgm:t>
        <a:bodyPr/>
        <a:lstStyle/>
        <a:p>
          <a:endParaRPr lang="fr-FR"/>
        </a:p>
      </dgm:t>
    </dgm:pt>
    <dgm:pt modelId="{2A2ED5D7-D29E-42E9-A733-405A6DF4E48D}" type="sibTrans" cxnId="{EA57E4A9-1E62-4159-B758-FA4E7539613F}">
      <dgm:prSet/>
      <dgm:spPr/>
      <dgm:t>
        <a:bodyPr/>
        <a:lstStyle/>
        <a:p>
          <a:endParaRPr lang="fr-FR"/>
        </a:p>
      </dgm:t>
    </dgm:pt>
    <dgm:pt modelId="{9F53F40A-F2F0-49D5-87C3-D768955B1908}">
      <dgm:prSet phldrT="[Texte]"/>
      <dgm:spPr/>
      <dgm:t>
        <a:bodyPr/>
        <a:lstStyle/>
        <a:p>
          <a:pPr>
            <a:buAutoNum type="arabicPeriod"/>
          </a:pPr>
          <a:r>
            <a:rPr lang="fr-FR" b="1" dirty="0">
              <a:solidFill>
                <a:srgbClr val="2E7297"/>
              </a:solidFill>
              <a:latin typeface="Century Gothic" panose="020B0502020202020204" pitchFamily="34" charset="0"/>
            </a:rPr>
            <a:t>S’informer et participer</a:t>
          </a:r>
        </a:p>
      </dgm:t>
    </dgm:pt>
    <dgm:pt modelId="{742E6D35-DA27-45E2-8377-194D020F6EAB}" type="parTrans" cxnId="{489E367F-58E4-4ED6-BEAE-0B1D116AE4B0}">
      <dgm:prSet/>
      <dgm:spPr/>
      <dgm:t>
        <a:bodyPr/>
        <a:lstStyle/>
        <a:p>
          <a:endParaRPr lang="fr-FR"/>
        </a:p>
      </dgm:t>
    </dgm:pt>
    <dgm:pt modelId="{175F9B11-D87C-4736-BB3A-DF79FA21991F}" type="sibTrans" cxnId="{489E367F-58E4-4ED6-BEAE-0B1D116AE4B0}">
      <dgm:prSet/>
      <dgm:spPr/>
      <dgm:t>
        <a:bodyPr/>
        <a:lstStyle/>
        <a:p>
          <a:endParaRPr lang="fr-FR"/>
        </a:p>
      </dgm:t>
    </dgm:pt>
    <dgm:pt modelId="{6124B9D9-E32B-4CAC-BE09-95F4804B6D49}" type="pres">
      <dgm:prSet presAssocID="{E01527D7-A38D-41C7-9D3F-5147F5C0E891}" presName="Name0" presStyleCnt="0">
        <dgm:presLayoutVars>
          <dgm:dir/>
          <dgm:animLvl val="lvl"/>
          <dgm:resizeHandles val="exact"/>
        </dgm:presLayoutVars>
      </dgm:prSet>
      <dgm:spPr/>
    </dgm:pt>
    <dgm:pt modelId="{E2247E48-771F-4BDE-8BDB-C7E496BCE301}" type="pres">
      <dgm:prSet presAssocID="{7F5A4B05-4E75-4B5A-9E3D-6553CBC45F98}" presName="linNode" presStyleCnt="0"/>
      <dgm:spPr/>
    </dgm:pt>
    <dgm:pt modelId="{A64BDC1A-F967-4C73-938C-3027C9CA50CA}" type="pres">
      <dgm:prSet presAssocID="{7F5A4B05-4E75-4B5A-9E3D-6553CBC45F98}" presName="bgOutline" presStyleLbl="fgAcc1" presStyleIdx="0" presStyleCnt="6"/>
      <dgm:spPr/>
    </dgm:pt>
    <dgm:pt modelId="{B1C4DF37-D5F7-457F-8DDF-3170A5A7E369}" type="pres">
      <dgm:prSet presAssocID="{7F5A4B05-4E75-4B5A-9E3D-6553CBC45F98}" presName="parentText" presStyleLbl="alignNode1" presStyleIdx="0" presStyleCnt="6">
        <dgm:presLayoutVars>
          <dgm:chMax val="1"/>
          <dgm:bulletEnabled/>
        </dgm:presLayoutVars>
      </dgm:prSet>
      <dgm:spPr/>
    </dgm:pt>
    <dgm:pt modelId="{FB300BF4-15A1-480A-BAE0-C7658724F67E}" type="pres">
      <dgm:prSet presAssocID="{7F5A4B05-4E75-4B5A-9E3D-6553CBC45F98}" presName="descendantText" presStyleLbl="revTx" presStyleIdx="0" presStyleCnt="0">
        <dgm:presLayoutVars>
          <dgm:bulletEnabled/>
        </dgm:presLayoutVars>
      </dgm:prSet>
      <dgm:spPr/>
    </dgm:pt>
    <dgm:pt modelId="{9123C8E1-63F1-4BCB-9693-0009F75CFCC3}" type="pres">
      <dgm:prSet presAssocID="{A99B0AC0-0E7A-478A-98DB-15D3C4C09D0F}" presName="sp" presStyleCnt="0"/>
      <dgm:spPr/>
    </dgm:pt>
    <dgm:pt modelId="{B1C4D5F9-32E6-4358-B8E7-C27C9622CF71}" type="pres">
      <dgm:prSet presAssocID="{13976D62-3672-48D7-A82B-0393650A4700}" presName="linNode" presStyleCnt="0"/>
      <dgm:spPr/>
    </dgm:pt>
    <dgm:pt modelId="{D47120E4-D1EA-4D8D-9109-C9F42A3F1902}" type="pres">
      <dgm:prSet presAssocID="{13976D62-3672-48D7-A82B-0393650A4700}" presName="bgOutline" presStyleLbl="fgAcc1" presStyleIdx="1" presStyleCnt="6"/>
      <dgm:spPr/>
    </dgm:pt>
    <dgm:pt modelId="{734BB49F-0187-4310-945A-574404133756}" type="pres">
      <dgm:prSet presAssocID="{13976D62-3672-48D7-A82B-0393650A4700}" presName="parentText" presStyleLbl="alignNode1" presStyleIdx="1" presStyleCnt="6">
        <dgm:presLayoutVars>
          <dgm:chMax val="1"/>
          <dgm:bulletEnabled/>
        </dgm:presLayoutVars>
      </dgm:prSet>
      <dgm:spPr/>
    </dgm:pt>
    <dgm:pt modelId="{85FF87BD-D9BE-4D0F-8B18-A549A15525C8}" type="pres">
      <dgm:prSet presAssocID="{13976D62-3672-48D7-A82B-0393650A4700}" presName="descendantText" presStyleLbl="revTx" presStyleIdx="0" presStyleCnt="0">
        <dgm:presLayoutVars>
          <dgm:bulletEnabled/>
        </dgm:presLayoutVars>
      </dgm:prSet>
      <dgm:spPr/>
    </dgm:pt>
    <dgm:pt modelId="{2E33CCB5-CAE6-4D55-8B8B-28D5A5638DBD}" type="pres">
      <dgm:prSet presAssocID="{CE595308-3AAB-4FF8-9234-14CE0D1307E3}" presName="sp" presStyleCnt="0"/>
      <dgm:spPr/>
    </dgm:pt>
    <dgm:pt modelId="{63BC8B46-312A-4CF9-9955-73FEEE3DDEA1}" type="pres">
      <dgm:prSet presAssocID="{992F4A50-4437-474B-9FCC-D56067DEC3CD}" presName="linNode" presStyleCnt="0"/>
      <dgm:spPr/>
    </dgm:pt>
    <dgm:pt modelId="{9EBD7E32-C702-45E9-A0E3-9533EB7C2F40}" type="pres">
      <dgm:prSet presAssocID="{992F4A50-4437-474B-9FCC-D56067DEC3CD}" presName="bgOutline" presStyleLbl="fgAcc1" presStyleIdx="2" presStyleCnt="6"/>
      <dgm:spPr/>
    </dgm:pt>
    <dgm:pt modelId="{A43AF6F4-410B-46B2-9919-C627417F3224}" type="pres">
      <dgm:prSet presAssocID="{992F4A50-4437-474B-9FCC-D56067DEC3CD}" presName="parentText" presStyleLbl="alignNode1" presStyleIdx="2" presStyleCnt="6">
        <dgm:presLayoutVars>
          <dgm:chMax val="1"/>
          <dgm:bulletEnabled/>
        </dgm:presLayoutVars>
      </dgm:prSet>
      <dgm:spPr/>
    </dgm:pt>
    <dgm:pt modelId="{CC2597DD-60B2-409F-B307-138E2911C47C}" type="pres">
      <dgm:prSet presAssocID="{992F4A50-4437-474B-9FCC-D56067DEC3CD}" presName="descendantText" presStyleLbl="revTx" presStyleIdx="0" presStyleCnt="0">
        <dgm:presLayoutVars>
          <dgm:bulletEnabled/>
        </dgm:presLayoutVars>
      </dgm:prSet>
      <dgm:spPr/>
    </dgm:pt>
    <dgm:pt modelId="{576D762F-7E17-48D0-A889-4337F78B579D}" type="pres">
      <dgm:prSet presAssocID="{D054DF9D-D957-4590-B38A-2326CCCC90E6}" presName="sp" presStyleCnt="0"/>
      <dgm:spPr/>
    </dgm:pt>
    <dgm:pt modelId="{B2D622F3-731E-4D80-AA81-7C681AF5F4F2}" type="pres">
      <dgm:prSet presAssocID="{51946743-78B8-481E-8CBA-318BDFE076FB}" presName="linNode" presStyleCnt="0"/>
      <dgm:spPr/>
    </dgm:pt>
    <dgm:pt modelId="{7F3DDC61-3866-492F-80BA-ECB2358AA7DD}" type="pres">
      <dgm:prSet presAssocID="{51946743-78B8-481E-8CBA-318BDFE076FB}" presName="bgOutline" presStyleLbl="fgAcc1" presStyleIdx="3" presStyleCnt="6"/>
      <dgm:spPr/>
    </dgm:pt>
    <dgm:pt modelId="{270D9155-E5CC-4753-A442-425820044BDB}" type="pres">
      <dgm:prSet presAssocID="{51946743-78B8-481E-8CBA-318BDFE076FB}" presName="parentText" presStyleLbl="alignNode1" presStyleIdx="3" presStyleCnt="6">
        <dgm:presLayoutVars>
          <dgm:chMax val="1"/>
          <dgm:bulletEnabled/>
        </dgm:presLayoutVars>
      </dgm:prSet>
      <dgm:spPr/>
    </dgm:pt>
    <dgm:pt modelId="{24DA5DE6-67DF-4E85-A82E-4B14D24B57D2}" type="pres">
      <dgm:prSet presAssocID="{51946743-78B8-481E-8CBA-318BDFE076FB}" presName="descendantText" presStyleLbl="revTx" presStyleIdx="0" presStyleCnt="0">
        <dgm:presLayoutVars>
          <dgm:bulletEnabled/>
        </dgm:presLayoutVars>
      </dgm:prSet>
      <dgm:spPr/>
    </dgm:pt>
    <dgm:pt modelId="{2823C883-52CD-4981-B591-C5D16EEB3E8D}" type="pres">
      <dgm:prSet presAssocID="{79829065-0029-4FCD-90C8-179AE9DD59AC}" presName="sp" presStyleCnt="0"/>
      <dgm:spPr/>
    </dgm:pt>
    <dgm:pt modelId="{4B906129-87EE-4065-B413-637EF957C7CA}" type="pres">
      <dgm:prSet presAssocID="{F9457641-08FE-4C9C-BC73-4A155EBED30A}" presName="linNode" presStyleCnt="0"/>
      <dgm:spPr/>
    </dgm:pt>
    <dgm:pt modelId="{5ADD18A8-A256-459E-B59B-6562831070F3}" type="pres">
      <dgm:prSet presAssocID="{F9457641-08FE-4C9C-BC73-4A155EBED30A}" presName="bgOutline" presStyleLbl="fgAcc1" presStyleIdx="4" presStyleCnt="6"/>
      <dgm:spPr/>
    </dgm:pt>
    <dgm:pt modelId="{87657954-A94B-45B7-8A54-A4DD1EEF2F47}" type="pres">
      <dgm:prSet presAssocID="{F9457641-08FE-4C9C-BC73-4A155EBED30A}" presName="parentText" presStyleLbl="alignNode1" presStyleIdx="4" presStyleCnt="6">
        <dgm:presLayoutVars>
          <dgm:chMax val="1"/>
          <dgm:bulletEnabled/>
        </dgm:presLayoutVars>
      </dgm:prSet>
      <dgm:spPr/>
    </dgm:pt>
    <dgm:pt modelId="{B8B6D8F8-0008-4878-A694-7EC0F4A95B2B}" type="pres">
      <dgm:prSet presAssocID="{F9457641-08FE-4C9C-BC73-4A155EBED30A}" presName="descendantText" presStyleLbl="revTx" presStyleIdx="0" presStyleCnt="0">
        <dgm:presLayoutVars>
          <dgm:bulletEnabled/>
        </dgm:presLayoutVars>
      </dgm:prSet>
      <dgm:spPr/>
    </dgm:pt>
    <dgm:pt modelId="{5C6FE554-0B54-4F5E-8B61-618F3637F2D3}" type="pres">
      <dgm:prSet presAssocID="{50C4BCD2-F93C-4983-8A8F-66D514CFB3B5}" presName="sp" presStyleCnt="0"/>
      <dgm:spPr/>
    </dgm:pt>
    <dgm:pt modelId="{5BAE35FD-E889-43E4-83A5-51CB6A53E179}" type="pres">
      <dgm:prSet presAssocID="{66B75980-FFAC-43BF-A92B-7C2D59ACD9F2}" presName="linNode" presStyleCnt="0"/>
      <dgm:spPr/>
    </dgm:pt>
    <dgm:pt modelId="{D7375347-6D9B-49C7-8B14-F8AC2487EE08}" type="pres">
      <dgm:prSet presAssocID="{66B75980-FFAC-43BF-A92B-7C2D59ACD9F2}" presName="bgOutline" presStyleLbl="fgAcc1" presStyleIdx="5" presStyleCnt="6"/>
      <dgm:spPr/>
    </dgm:pt>
    <dgm:pt modelId="{4F294B7B-E1E0-419D-BF99-725DCE1443FB}" type="pres">
      <dgm:prSet presAssocID="{66B75980-FFAC-43BF-A92B-7C2D59ACD9F2}" presName="parentText" presStyleLbl="alignNode1" presStyleIdx="5" presStyleCnt="6">
        <dgm:presLayoutVars>
          <dgm:chMax val="1"/>
          <dgm:bulletEnabled/>
        </dgm:presLayoutVars>
      </dgm:prSet>
      <dgm:spPr/>
    </dgm:pt>
    <dgm:pt modelId="{8BA87F78-780C-41DB-8972-BB36D4E4FBB1}" type="pres">
      <dgm:prSet presAssocID="{66B75980-FFAC-43BF-A92B-7C2D59ACD9F2}" presName="descendantText" presStyleLbl="revTx" presStyleIdx="0" presStyleCnt="0">
        <dgm:presLayoutVars>
          <dgm:bulletEnabled/>
        </dgm:presLayoutVars>
      </dgm:prSet>
      <dgm:spPr/>
    </dgm:pt>
  </dgm:ptLst>
  <dgm:cxnLst>
    <dgm:cxn modelId="{C7DCBD0B-5430-400D-AD64-59EFC9683DEF}" srcId="{E01527D7-A38D-41C7-9D3F-5147F5C0E891}" destId="{7F5A4B05-4E75-4B5A-9E3D-6553CBC45F98}" srcOrd="0" destOrd="0" parTransId="{1C0D6B3D-5C32-46C3-9BCB-0CE868D4A16B}" sibTransId="{A99B0AC0-0E7A-478A-98DB-15D3C4C09D0F}"/>
    <dgm:cxn modelId="{3F536910-2792-4145-807C-61C0AFD477EA}" type="presOf" srcId="{66B75980-FFAC-43BF-A92B-7C2D59ACD9F2}" destId="{4F294B7B-E1E0-419D-BF99-725DCE1443FB}" srcOrd="1" destOrd="0" presId="urn:microsoft.com/office/officeart/2024/layout/VerticalActionList"/>
    <dgm:cxn modelId="{FAE3DA24-0C92-45F4-B040-44FCE7125B06}" type="presOf" srcId="{1E5DFD4E-FE78-49CF-9FB3-B52B7CAB1706}" destId="{CC2597DD-60B2-409F-B307-138E2911C47C}" srcOrd="0" destOrd="0" presId="urn:microsoft.com/office/officeart/2024/layout/VerticalActionList"/>
    <dgm:cxn modelId="{2EBCAF2E-90B1-4243-8A7C-6C7329DC705A}" type="presOf" srcId="{F9457641-08FE-4C9C-BC73-4A155EBED30A}" destId="{87657954-A94B-45B7-8A54-A4DD1EEF2F47}" srcOrd="1" destOrd="0" presId="urn:microsoft.com/office/officeart/2024/layout/VerticalActionList"/>
    <dgm:cxn modelId="{514DC82E-6361-46AC-B980-94D0B805969D}" type="presOf" srcId="{DD234B4C-8322-4805-AA02-AA7D03C793F5}" destId="{B8B6D8F8-0008-4878-A694-7EC0F4A95B2B}" srcOrd="0" destOrd="0" presId="urn:microsoft.com/office/officeart/2024/layout/VerticalActionList"/>
    <dgm:cxn modelId="{F072AA37-DAD4-45EE-85EF-CB072B33417B}" srcId="{E01527D7-A38D-41C7-9D3F-5147F5C0E891}" destId="{51946743-78B8-481E-8CBA-318BDFE076FB}" srcOrd="3" destOrd="0" parTransId="{B0E39A86-CCB4-420C-B593-619F12F192CC}" sibTransId="{79829065-0029-4FCD-90C8-179AE9DD59AC}"/>
    <dgm:cxn modelId="{244C843A-C3EC-423B-990D-BA2089B55EC3}" type="presOf" srcId="{13976D62-3672-48D7-A82B-0393650A4700}" destId="{D47120E4-D1EA-4D8D-9109-C9F42A3F1902}" srcOrd="0" destOrd="0" presId="urn:microsoft.com/office/officeart/2024/layout/VerticalActionList"/>
    <dgm:cxn modelId="{8803DE60-B13E-49F4-81C3-B8B8C228F313}" srcId="{7F5A4B05-4E75-4B5A-9E3D-6553CBC45F98}" destId="{90B7A6B1-8CD9-496F-A148-3ACEA689CEB0}" srcOrd="0" destOrd="0" parTransId="{71E722FE-0E62-4911-9857-79A44454F51B}" sibTransId="{458261CC-4D88-477F-9063-04A54C78506F}"/>
    <dgm:cxn modelId="{6690464A-EDF6-4B80-ACEA-4FA0229BAB98}" srcId="{E01527D7-A38D-41C7-9D3F-5147F5C0E891}" destId="{13976D62-3672-48D7-A82B-0393650A4700}" srcOrd="1" destOrd="0" parTransId="{9F14F65E-003C-4FDD-B3E4-012CA7C9A275}" sibTransId="{CE595308-3AAB-4FF8-9234-14CE0D1307E3}"/>
    <dgm:cxn modelId="{FCB6DD4D-9936-4A1F-A739-B64A45098DCF}" type="presOf" srcId="{992F4A50-4437-474B-9FCC-D56067DEC3CD}" destId="{9EBD7E32-C702-45E9-A0E3-9533EB7C2F40}" srcOrd="0" destOrd="0" presId="urn:microsoft.com/office/officeart/2024/layout/VerticalActionList"/>
    <dgm:cxn modelId="{4D40A872-271E-4A3F-90B8-7522F254ACB3}" type="presOf" srcId="{F9457641-08FE-4C9C-BC73-4A155EBED30A}" destId="{5ADD18A8-A256-459E-B59B-6562831070F3}" srcOrd="0" destOrd="0" presId="urn:microsoft.com/office/officeart/2024/layout/VerticalActionList"/>
    <dgm:cxn modelId="{BA88E075-D299-49E7-BAFF-3DA8963CCCC7}" type="presOf" srcId="{51946743-78B8-481E-8CBA-318BDFE076FB}" destId="{270D9155-E5CC-4753-A442-425820044BDB}" srcOrd="1" destOrd="0" presId="urn:microsoft.com/office/officeart/2024/layout/VerticalActionList"/>
    <dgm:cxn modelId="{76837877-EE23-454B-9BD7-9E4B37B3A7C1}" type="presOf" srcId="{E01527D7-A38D-41C7-9D3F-5147F5C0E891}" destId="{6124B9D9-E32B-4CAC-BE09-95F4804B6D49}" srcOrd="0" destOrd="0" presId="urn:microsoft.com/office/officeart/2024/layout/VerticalActionList"/>
    <dgm:cxn modelId="{22160A58-C56D-4747-869C-76FACC2B78B4}" srcId="{51946743-78B8-481E-8CBA-318BDFE076FB}" destId="{B60C65A9-1E81-4DB8-AED3-C16207F17885}" srcOrd="0" destOrd="0" parTransId="{26182BF2-018A-4C98-B0FA-B75657D9F843}" sibTransId="{ABF85515-9CF9-4C73-BA34-4C94F52755FA}"/>
    <dgm:cxn modelId="{6217675A-B363-4001-987D-BE06E0DEBF29}" type="presOf" srcId="{7F5A4B05-4E75-4B5A-9E3D-6553CBC45F98}" destId="{A64BDC1A-F967-4C73-938C-3027C9CA50CA}" srcOrd="0" destOrd="0" presId="urn:microsoft.com/office/officeart/2024/layout/VerticalActionList"/>
    <dgm:cxn modelId="{8B97507B-EF50-420F-AC58-3C3991EB9213}" type="presOf" srcId="{7F5A4B05-4E75-4B5A-9E3D-6553CBC45F98}" destId="{B1C4DF37-D5F7-457F-8DDF-3170A5A7E369}" srcOrd="1" destOrd="0" presId="urn:microsoft.com/office/officeart/2024/layout/VerticalActionList"/>
    <dgm:cxn modelId="{D303F27E-612A-466B-90D0-0DE40EA68CD2}" type="presOf" srcId="{13976D62-3672-48D7-A82B-0393650A4700}" destId="{734BB49F-0187-4310-945A-574404133756}" srcOrd="1" destOrd="0" presId="urn:microsoft.com/office/officeart/2024/layout/VerticalActionList"/>
    <dgm:cxn modelId="{489E367F-58E4-4ED6-BEAE-0B1D116AE4B0}" srcId="{66B75980-FFAC-43BF-A92B-7C2D59ACD9F2}" destId="{9F53F40A-F2F0-49D5-87C3-D768955B1908}" srcOrd="0" destOrd="0" parTransId="{742E6D35-DA27-45E2-8377-194D020F6EAB}" sibTransId="{175F9B11-D87C-4736-BB3A-DF79FA21991F}"/>
    <dgm:cxn modelId="{19720D85-6D74-44D9-8A79-900878C650A6}" srcId="{E01527D7-A38D-41C7-9D3F-5147F5C0E891}" destId="{992F4A50-4437-474B-9FCC-D56067DEC3CD}" srcOrd="2" destOrd="0" parTransId="{6208ADDA-6B3C-4588-A8A0-6CAF50D69062}" sibTransId="{D054DF9D-D957-4590-B38A-2326CCCC90E6}"/>
    <dgm:cxn modelId="{71BADD88-1ACB-4C7D-8911-5552C0CB108F}" type="presOf" srcId="{51946743-78B8-481E-8CBA-318BDFE076FB}" destId="{7F3DDC61-3866-492F-80BA-ECB2358AA7DD}" srcOrd="0" destOrd="0" presId="urn:microsoft.com/office/officeart/2024/layout/VerticalActionList"/>
    <dgm:cxn modelId="{268A6B99-4D46-4241-94C8-115296B629F5}" type="presOf" srcId="{90B7A6B1-8CD9-496F-A148-3ACEA689CEB0}" destId="{FB300BF4-15A1-480A-BAE0-C7658724F67E}" srcOrd="0" destOrd="0" presId="urn:microsoft.com/office/officeart/2024/layout/VerticalActionList"/>
    <dgm:cxn modelId="{F973E8A5-1034-4032-B097-15F733BD0D69}" srcId="{F9457641-08FE-4C9C-BC73-4A155EBED30A}" destId="{DD234B4C-8322-4805-AA02-AA7D03C793F5}" srcOrd="0" destOrd="0" parTransId="{9C63B42B-1829-4388-B5BA-92B0DE88EC0E}" sibTransId="{E4A53DF7-BB3A-4603-9E6A-2015D76CD25E}"/>
    <dgm:cxn modelId="{EA57E4A9-1E62-4159-B758-FA4E7539613F}" srcId="{E01527D7-A38D-41C7-9D3F-5147F5C0E891}" destId="{66B75980-FFAC-43BF-A92B-7C2D59ACD9F2}" srcOrd="5" destOrd="0" parTransId="{AE12A3D2-0EC1-4061-A120-DF58E404A3B5}" sibTransId="{2A2ED5D7-D29E-42E9-A733-405A6DF4E48D}"/>
    <dgm:cxn modelId="{491CF4AF-967E-48AD-9D55-50797254958E}" srcId="{13976D62-3672-48D7-A82B-0393650A4700}" destId="{CB1A4222-883A-473B-901F-4969F648F12F}" srcOrd="0" destOrd="0" parTransId="{E43B75D2-A8BF-46FC-9045-D81A3BF0179D}" sibTransId="{7DDB522F-00AA-4E87-94B3-4ADAF2573D5A}"/>
    <dgm:cxn modelId="{4DEE59B3-F6FA-44A3-A96C-D9DD431D5B3D}" type="presOf" srcId="{66B75980-FFAC-43BF-A92B-7C2D59ACD9F2}" destId="{D7375347-6D9B-49C7-8B14-F8AC2487EE08}" srcOrd="0" destOrd="0" presId="urn:microsoft.com/office/officeart/2024/layout/VerticalActionList"/>
    <dgm:cxn modelId="{8DB9FFB7-87D0-4E3E-9F85-76C6CD3F69F4}" type="presOf" srcId="{CB1A4222-883A-473B-901F-4969F648F12F}" destId="{85FF87BD-D9BE-4D0F-8B18-A549A15525C8}" srcOrd="0" destOrd="0" presId="urn:microsoft.com/office/officeart/2024/layout/VerticalActionList"/>
    <dgm:cxn modelId="{AB9729C3-AD65-4906-9989-D1C50A02FD9F}" type="presOf" srcId="{B60C65A9-1E81-4DB8-AED3-C16207F17885}" destId="{24DA5DE6-67DF-4E85-A82E-4B14D24B57D2}" srcOrd="0" destOrd="0" presId="urn:microsoft.com/office/officeart/2024/layout/VerticalActionList"/>
    <dgm:cxn modelId="{D02A29D6-4CAD-4A7E-9EA0-0F9A5CF2763B}" srcId="{E01527D7-A38D-41C7-9D3F-5147F5C0E891}" destId="{F9457641-08FE-4C9C-BC73-4A155EBED30A}" srcOrd="4" destOrd="0" parTransId="{BE656C4C-A64B-4799-8167-4EDB5A5C0B15}" sibTransId="{50C4BCD2-F93C-4983-8A8F-66D514CFB3B5}"/>
    <dgm:cxn modelId="{9DF580D9-E181-49D7-A681-76B4322E0B7C}" type="presOf" srcId="{9F53F40A-F2F0-49D5-87C3-D768955B1908}" destId="{8BA87F78-780C-41DB-8972-BB36D4E4FBB1}" srcOrd="0" destOrd="0" presId="urn:microsoft.com/office/officeart/2024/layout/VerticalActionList"/>
    <dgm:cxn modelId="{D7D6CFE2-2DB6-493F-B918-A37D46B4CA43}" srcId="{992F4A50-4437-474B-9FCC-D56067DEC3CD}" destId="{1E5DFD4E-FE78-49CF-9FB3-B52B7CAB1706}" srcOrd="0" destOrd="0" parTransId="{C330B415-13DD-46F0-ACB7-1851D4172CB8}" sibTransId="{8CA3CC2E-AF32-48D6-9C8B-8395E022D025}"/>
    <dgm:cxn modelId="{8F8522E4-123F-4166-BAAF-57246540CEBD}" type="presOf" srcId="{992F4A50-4437-474B-9FCC-D56067DEC3CD}" destId="{A43AF6F4-410B-46B2-9919-C627417F3224}" srcOrd="1" destOrd="0" presId="urn:microsoft.com/office/officeart/2024/layout/VerticalActionList"/>
    <dgm:cxn modelId="{688A1CE7-058F-4537-821A-ED40E6F05343}" type="presParOf" srcId="{6124B9D9-E32B-4CAC-BE09-95F4804B6D49}" destId="{E2247E48-771F-4BDE-8BDB-C7E496BCE301}" srcOrd="0" destOrd="0" presId="urn:microsoft.com/office/officeart/2024/layout/VerticalActionList"/>
    <dgm:cxn modelId="{5DA48E16-F12A-48EA-9ACA-12EA2E23BB50}" type="presParOf" srcId="{E2247E48-771F-4BDE-8BDB-C7E496BCE301}" destId="{A64BDC1A-F967-4C73-938C-3027C9CA50CA}" srcOrd="0" destOrd="0" presId="urn:microsoft.com/office/officeart/2024/layout/VerticalActionList"/>
    <dgm:cxn modelId="{94C22F9E-00CF-40AC-BD1D-76E20F4198EE}" type="presParOf" srcId="{E2247E48-771F-4BDE-8BDB-C7E496BCE301}" destId="{B1C4DF37-D5F7-457F-8DDF-3170A5A7E369}" srcOrd="1" destOrd="0" presId="urn:microsoft.com/office/officeart/2024/layout/VerticalActionList"/>
    <dgm:cxn modelId="{75F5F868-6A61-49D9-BF27-5DF181D145D0}" type="presParOf" srcId="{E2247E48-771F-4BDE-8BDB-C7E496BCE301}" destId="{FB300BF4-15A1-480A-BAE0-C7658724F67E}" srcOrd="2" destOrd="0" presId="urn:microsoft.com/office/officeart/2024/layout/VerticalActionList"/>
    <dgm:cxn modelId="{3ADF74A0-1056-4294-AF8A-9EA29DB77A68}" type="presParOf" srcId="{6124B9D9-E32B-4CAC-BE09-95F4804B6D49}" destId="{9123C8E1-63F1-4BCB-9693-0009F75CFCC3}" srcOrd="1" destOrd="0" presId="urn:microsoft.com/office/officeart/2024/layout/VerticalActionList"/>
    <dgm:cxn modelId="{90B35458-C590-4138-9706-3E412BC9802D}" type="presParOf" srcId="{6124B9D9-E32B-4CAC-BE09-95F4804B6D49}" destId="{B1C4D5F9-32E6-4358-B8E7-C27C9622CF71}" srcOrd="2" destOrd="0" presId="urn:microsoft.com/office/officeart/2024/layout/VerticalActionList"/>
    <dgm:cxn modelId="{858C2F6B-575A-4091-9B5D-A5FCE1CA4F4E}" type="presParOf" srcId="{B1C4D5F9-32E6-4358-B8E7-C27C9622CF71}" destId="{D47120E4-D1EA-4D8D-9109-C9F42A3F1902}" srcOrd="0" destOrd="0" presId="urn:microsoft.com/office/officeart/2024/layout/VerticalActionList"/>
    <dgm:cxn modelId="{2272B590-DE99-4EEC-AFD7-EB760B27A2D4}" type="presParOf" srcId="{B1C4D5F9-32E6-4358-B8E7-C27C9622CF71}" destId="{734BB49F-0187-4310-945A-574404133756}" srcOrd="1" destOrd="0" presId="urn:microsoft.com/office/officeart/2024/layout/VerticalActionList"/>
    <dgm:cxn modelId="{C6B134C5-9244-4018-B22E-418240F97646}" type="presParOf" srcId="{B1C4D5F9-32E6-4358-B8E7-C27C9622CF71}" destId="{85FF87BD-D9BE-4D0F-8B18-A549A15525C8}" srcOrd="2" destOrd="0" presId="urn:microsoft.com/office/officeart/2024/layout/VerticalActionList"/>
    <dgm:cxn modelId="{67D53325-25F7-4147-95D9-C61C83C85B6F}" type="presParOf" srcId="{6124B9D9-E32B-4CAC-BE09-95F4804B6D49}" destId="{2E33CCB5-CAE6-4D55-8B8B-28D5A5638DBD}" srcOrd="3" destOrd="0" presId="urn:microsoft.com/office/officeart/2024/layout/VerticalActionList"/>
    <dgm:cxn modelId="{7456CF4E-5E8E-499C-B03E-D5596E512B90}" type="presParOf" srcId="{6124B9D9-E32B-4CAC-BE09-95F4804B6D49}" destId="{63BC8B46-312A-4CF9-9955-73FEEE3DDEA1}" srcOrd="4" destOrd="0" presId="urn:microsoft.com/office/officeart/2024/layout/VerticalActionList"/>
    <dgm:cxn modelId="{1EA6B460-BCFC-4C4E-B0A1-C3B31EEEFE10}" type="presParOf" srcId="{63BC8B46-312A-4CF9-9955-73FEEE3DDEA1}" destId="{9EBD7E32-C702-45E9-A0E3-9533EB7C2F40}" srcOrd="0" destOrd="0" presId="urn:microsoft.com/office/officeart/2024/layout/VerticalActionList"/>
    <dgm:cxn modelId="{51E6029F-522F-4AB8-A4DA-98FE0895CE03}" type="presParOf" srcId="{63BC8B46-312A-4CF9-9955-73FEEE3DDEA1}" destId="{A43AF6F4-410B-46B2-9919-C627417F3224}" srcOrd="1" destOrd="0" presId="urn:microsoft.com/office/officeart/2024/layout/VerticalActionList"/>
    <dgm:cxn modelId="{8CC47D55-3751-44F9-AF39-AB809B946AE0}" type="presParOf" srcId="{63BC8B46-312A-4CF9-9955-73FEEE3DDEA1}" destId="{CC2597DD-60B2-409F-B307-138E2911C47C}" srcOrd="2" destOrd="0" presId="urn:microsoft.com/office/officeart/2024/layout/VerticalActionList"/>
    <dgm:cxn modelId="{1BF4EDCD-F415-40FC-8736-D5F9501C2965}" type="presParOf" srcId="{6124B9D9-E32B-4CAC-BE09-95F4804B6D49}" destId="{576D762F-7E17-48D0-A889-4337F78B579D}" srcOrd="5" destOrd="0" presId="urn:microsoft.com/office/officeart/2024/layout/VerticalActionList"/>
    <dgm:cxn modelId="{6A6B1E39-15FC-4C01-A0A5-732B44FDBBC7}" type="presParOf" srcId="{6124B9D9-E32B-4CAC-BE09-95F4804B6D49}" destId="{B2D622F3-731E-4D80-AA81-7C681AF5F4F2}" srcOrd="6" destOrd="0" presId="urn:microsoft.com/office/officeart/2024/layout/VerticalActionList"/>
    <dgm:cxn modelId="{8832C651-69CF-4B74-96C3-FE2572962574}" type="presParOf" srcId="{B2D622F3-731E-4D80-AA81-7C681AF5F4F2}" destId="{7F3DDC61-3866-492F-80BA-ECB2358AA7DD}" srcOrd="0" destOrd="0" presId="urn:microsoft.com/office/officeart/2024/layout/VerticalActionList"/>
    <dgm:cxn modelId="{4173C264-EF4C-47CF-8CF5-2EC97B2449DE}" type="presParOf" srcId="{B2D622F3-731E-4D80-AA81-7C681AF5F4F2}" destId="{270D9155-E5CC-4753-A442-425820044BDB}" srcOrd="1" destOrd="0" presId="urn:microsoft.com/office/officeart/2024/layout/VerticalActionList"/>
    <dgm:cxn modelId="{DC0140E0-4534-4270-9862-209493796BFB}" type="presParOf" srcId="{B2D622F3-731E-4D80-AA81-7C681AF5F4F2}" destId="{24DA5DE6-67DF-4E85-A82E-4B14D24B57D2}" srcOrd="2" destOrd="0" presId="urn:microsoft.com/office/officeart/2024/layout/VerticalActionList"/>
    <dgm:cxn modelId="{766BB8E6-4254-44F9-BC01-F8D8BCA731BF}" type="presParOf" srcId="{6124B9D9-E32B-4CAC-BE09-95F4804B6D49}" destId="{2823C883-52CD-4981-B591-C5D16EEB3E8D}" srcOrd="7" destOrd="0" presId="urn:microsoft.com/office/officeart/2024/layout/VerticalActionList"/>
    <dgm:cxn modelId="{5867AD73-8F4A-495F-BF87-98BB3389820D}" type="presParOf" srcId="{6124B9D9-E32B-4CAC-BE09-95F4804B6D49}" destId="{4B906129-87EE-4065-B413-637EF957C7CA}" srcOrd="8" destOrd="0" presId="urn:microsoft.com/office/officeart/2024/layout/VerticalActionList"/>
    <dgm:cxn modelId="{0FC3B5EF-C0DA-4318-B11B-B82D763A011A}" type="presParOf" srcId="{4B906129-87EE-4065-B413-637EF957C7CA}" destId="{5ADD18A8-A256-459E-B59B-6562831070F3}" srcOrd="0" destOrd="0" presId="urn:microsoft.com/office/officeart/2024/layout/VerticalActionList"/>
    <dgm:cxn modelId="{D48B0CD1-2E98-4662-A6DF-ABC98DAB5315}" type="presParOf" srcId="{4B906129-87EE-4065-B413-637EF957C7CA}" destId="{87657954-A94B-45B7-8A54-A4DD1EEF2F47}" srcOrd="1" destOrd="0" presId="urn:microsoft.com/office/officeart/2024/layout/VerticalActionList"/>
    <dgm:cxn modelId="{98A3419A-E8FC-49D4-BAD9-845A7AC65875}" type="presParOf" srcId="{4B906129-87EE-4065-B413-637EF957C7CA}" destId="{B8B6D8F8-0008-4878-A694-7EC0F4A95B2B}" srcOrd="2" destOrd="0" presId="urn:microsoft.com/office/officeart/2024/layout/VerticalActionList"/>
    <dgm:cxn modelId="{3498EB1D-E8B1-4529-B918-6F848EF8A6C7}" type="presParOf" srcId="{6124B9D9-E32B-4CAC-BE09-95F4804B6D49}" destId="{5C6FE554-0B54-4F5E-8B61-618F3637F2D3}" srcOrd="9" destOrd="0" presId="urn:microsoft.com/office/officeart/2024/layout/VerticalActionList"/>
    <dgm:cxn modelId="{568FED6E-580F-4D70-99A8-D744695536D4}" type="presParOf" srcId="{6124B9D9-E32B-4CAC-BE09-95F4804B6D49}" destId="{5BAE35FD-E889-43E4-83A5-51CB6A53E179}" srcOrd="10" destOrd="0" presId="urn:microsoft.com/office/officeart/2024/layout/VerticalActionList"/>
    <dgm:cxn modelId="{CA9E5BA7-9337-49D0-8AE1-9484DF3D474C}" type="presParOf" srcId="{5BAE35FD-E889-43E4-83A5-51CB6A53E179}" destId="{D7375347-6D9B-49C7-8B14-F8AC2487EE08}" srcOrd="0" destOrd="0" presId="urn:microsoft.com/office/officeart/2024/layout/VerticalActionList"/>
    <dgm:cxn modelId="{490692ED-FC64-4C66-AF26-490719868C16}" type="presParOf" srcId="{5BAE35FD-E889-43E4-83A5-51CB6A53E179}" destId="{4F294B7B-E1E0-419D-BF99-725DCE1443FB}" srcOrd="1" destOrd="0" presId="urn:microsoft.com/office/officeart/2024/layout/VerticalActionList"/>
    <dgm:cxn modelId="{25CBAB6E-CCEA-4AB5-B175-A466C2790818}" type="presParOf" srcId="{5BAE35FD-E889-43E4-83A5-51CB6A53E179}" destId="{8BA87F78-780C-41DB-8972-BB36D4E4FBB1}" srcOrd="2" destOrd="0" presId="urn:microsoft.com/office/officeart/2024/layout/VerticalAc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CBA65D-7C21-4429-88B4-FC8BD9EDE967}"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fr-FR"/>
        </a:p>
      </dgm:t>
    </dgm:pt>
    <dgm:pt modelId="{1DDC18A5-2519-4517-AD8F-24CDFC4ACC5D}">
      <dgm:prSet phldrT="[Texte]" phldr="0"/>
      <dgm:spPr>
        <a:solidFill>
          <a:srgbClr val="CB5141"/>
        </a:solidFill>
      </dgm:spPr>
      <dgm:t>
        <a:bodyPr/>
        <a:lstStyle/>
        <a:p>
          <a:r>
            <a:rPr lang="fr-FR" dirty="0">
              <a:latin typeface="Century Gothic" panose="020B0502020202020204" pitchFamily="34" charset="0"/>
            </a:rPr>
            <a:t> </a:t>
          </a:r>
        </a:p>
      </dgm:t>
    </dgm:pt>
    <dgm:pt modelId="{7A1A2C7A-30E7-473A-ACCA-F11278EFE712}" type="parTrans" cxnId="{D3D67C37-2A3E-4AF3-8E91-797540DCA4F6}">
      <dgm:prSet/>
      <dgm:spPr/>
      <dgm:t>
        <a:bodyPr/>
        <a:lstStyle/>
        <a:p>
          <a:endParaRPr lang="fr-FR">
            <a:latin typeface="Century Gothic" panose="020B0502020202020204" pitchFamily="34" charset="0"/>
          </a:endParaRPr>
        </a:p>
      </dgm:t>
    </dgm:pt>
    <dgm:pt modelId="{7CEA2E2E-6541-478F-B825-8C5D722ACCF5}" type="sibTrans" cxnId="{D3D67C37-2A3E-4AF3-8E91-797540DCA4F6}">
      <dgm:prSet/>
      <dgm:spPr/>
      <dgm:t>
        <a:bodyPr/>
        <a:lstStyle/>
        <a:p>
          <a:endParaRPr lang="fr-FR">
            <a:latin typeface="Century Gothic" panose="020B0502020202020204" pitchFamily="34" charset="0"/>
          </a:endParaRPr>
        </a:p>
      </dgm:t>
    </dgm:pt>
    <dgm:pt modelId="{1B29397F-7EAA-4385-947E-2E66AD2B1204}">
      <dgm:prSet phldrT="[Texte]"/>
      <dgm:spPr/>
      <dgm:t>
        <a:bodyPr/>
        <a:lstStyle/>
        <a:p>
          <a:pPr>
            <a:buNone/>
          </a:pPr>
          <a:r>
            <a:rPr lang="fr-FR" dirty="0">
              <a:latin typeface="Century Gothic" panose="020B0502020202020204" pitchFamily="34" charset="0"/>
            </a:rPr>
            <a:t>Le présent document de référence « Kit de concertation – Mode d’emploi » pour comprendre le fonctionnement du kit et ce dont il propose de débattre.</a:t>
          </a:r>
        </a:p>
      </dgm:t>
    </dgm:pt>
    <dgm:pt modelId="{85AD5CF7-D3C2-434A-A60B-6B10A9AD465A}" type="parTrans" cxnId="{A800E1B9-76ED-426C-8B8C-7493B1C6BA73}">
      <dgm:prSet/>
      <dgm:spPr/>
      <dgm:t>
        <a:bodyPr/>
        <a:lstStyle/>
        <a:p>
          <a:endParaRPr lang="fr-FR">
            <a:latin typeface="Century Gothic" panose="020B0502020202020204" pitchFamily="34" charset="0"/>
          </a:endParaRPr>
        </a:p>
      </dgm:t>
    </dgm:pt>
    <dgm:pt modelId="{A213AD24-CF6B-4D04-BB42-D8BD50442821}" type="sibTrans" cxnId="{A800E1B9-76ED-426C-8B8C-7493B1C6BA73}">
      <dgm:prSet/>
      <dgm:spPr/>
      <dgm:t>
        <a:bodyPr/>
        <a:lstStyle/>
        <a:p>
          <a:endParaRPr lang="fr-FR">
            <a:latin typeface="Century Gothic" panose="020B0502020202020204" pitchFamily="34" charset="0"/>
          </a:endParaRPr>
        </a:p>
      </dgm:t>
    </dgm:pt>
    <dgm:pt modelId="{B79D8E7C-4E3A-4695-9CC4-A059A6B37A68}">
      <dgm:prSet phldrT="[Texte]" phldr="0"/>
      <dgm:spPr>
        <a:solidFill>
          <a:srgbClr val="2E7297"/>
        </a:solidFill>
      </dgm:spPr>
      <dgm:t>
        <a:bodyPr/>
        <a:lstStyle/>
        <a:p>
          <a:r>
            <a:rPr lang="fr-FR" dirty="0">
              <a:latin typeface="Century Gothic" panose="020B0502020202020204" pitchFamily="34" charset="0"/>
            </a:rPr>
            <a:t> </a:t>
          </a:r>
        </a:p>
      </dgm:t>
    </dgm:pt>
    <dgm:pt modelId="{1AFA19F2-3B3F-48B1-A085-EA82351A99FB}" type="parTrans" cxnId="{101F1164-2F52-4216-8A4E-1EA8CD0E9F34}">
      <dgm:prSet/>
      <dgm:spPr/>
      <dgm:t>
        <a:bodyPr/>
        <a:lstStyle/>
        <a:p>
          <a:endParaRPr lang="fr-FR">
            <a:latin typeface="Century Gothic" panose="020B0502020202020204" pitchFamily="34" charset="0"/>
          </a:endParaRPr>
        </a:p>
      </dgm:t>
    </dgm:pt>
    <dgm:pt modelId="{3A082785-92AA-4F1A-A523-C950916D0E8B}" type="sibTrans" cxnId="{101F1164-2F52-4216-8A4E-1EA8CD0E9F34}">
      <dgm:prSet/>
      <dgm:spPr/>
      <dgm:t>
        <a:bodyPr/>
        <a:lstStyle/>
        <a:p>
          <a:endParaRPr lang="fr-FR">
            <a:latin typeface="Century Gothic" panose="020B0502020202020204" pitchFamily="34" charset="0"/>
          </a:endParaRPr>
        </a:p>
      </dgm:t>
    </dgm:pt>
    <dgm:pt modelId="{740170E4-8DFE-4C36-A02B-4442A084F417}">
      <dgm:prSet phldrT="[Texte]"/>
      <dgm:spPr/>
      <dgm:t>
        <a:bodyPr/>
        <a:lstStyle/>
        <a:p>
          <a:pPr>
            <a:buNone/>
          </a:pPr>
          <a:r>
            <a:rPr lang="fr-FR" dirty="0">
              <a:latin typeface="Century Gothic" panose="020B0502020202020204" pitchFamily="34" charset="0"/>
            </a:rPr>
            <a:t>Une </a:t>
          </a:r>
          <a:r>
            <a:rPr lang="fr-FR" b="1" dirty="0">
              <a:latin typeface="Century Gothic" panose="020B0502020202020204" pitchFamily="34" charset="0"/>
            </a:rPr>
            <a:t>trame de restitution </a:t>
          </a:r>
          <a:r>
            <a:rPr lang="fr-FR" dirty="0">
              <a:latin typeface="Century Gothic" panose="020B0502020202020204" pitchFamily="34" charset="0"/>
            </a:rPr>
            <a:t>vous permettant de retranscrire vos échanges, à transmettre à l’équipe de la concertation préalable.</a:t>
          </a:r>
        </a:p>
      </dgm:t>
    </dgm:pt>
    <dgm:pt modelId="{8164CFD0-52EC-4350-BD2D-58A52D5D29B9}" type="parTrans" cxnId="{3938110C-ED82-4422-B7A9-C9B4C3A91126}">
      <dgm:prSet/>
      <dgm:spPr/>
      <dgm:t>
        <a:bodyPr/>
        <a:lstStyle/>
        <a:p>
          <a:endParaRPr lang="fr-FR">
            <a:latin typeface="Century Gothic" panose="020B0502020202020204" pitchFamily="34" charset="0"/>
          </a:endParaRPr>
        </a:p>
      </dgm:t>
    </dgm:pt>
    <dgm:pt modelId="{10AE374B-2B6B-4C19-92B5-78463EAE4AA5}" type="sibTrans" cxnId="{3938110C-ED82-4422-B7A9-C9B4C3A91126}">
      <dgm:prSet/>
      <dgm:spPr/>
      <dgm:t>
        <a:bodyPr/>
        <a:lstStyle/>
        <a:p>
          <a:endParaRPr lang="fr-FR">
            <a:latin typeface="Century Gothic" panose="020B0502020202020204" pitchFamily="34" charset="0"/>
          </a:endParaRPr>
        </a:p>
      </dgm:t>
    </dgm:pt>
    <dgm:pt modelId="{76D3719E-18FB-4429-85D4-2BABFD906EC4}">
      <dgm:prSet phldrT="[Texte]" phldr="0"/>
      <dgm:spPr>
        <a:solidFill>
          <a:srgbClr val="EEB242"/>
        </a:solidFill>
      </dgm:spPr>
      <dgm:t>
        <a:bodyPr/>
        <a:lstStyle/>
        <a:p>
          <a:r>
            <a:rPr lang="fr-FR" dirty="0">
              <a:latin typeface="Century Gothic" panose="020B0502020202020204" pitchFamily="34" charset="0"/>
            </a:rPr>
            <a:t> </a:t>
          </a:r>
        </a:p>
      </dgm:t>
    </dgm:pt>
    <dgm:pt modelId="{09063CB8-3F73-4F05-BEE6-B5E33BC1327E}" type="parTrans" cxnId="{C828053F-C551-46D7-A144-B79C35B93997}">
      <dgm:prSet/>
      <dgm:spPr/>
      <dgm:t>
        <a:bodyPr/>
        <a:lstStyle/>
        <a:p>
          <a:endParaRPr lang="fr-FR">
            <a:latin typeface="Century Gothic" panose="020B0502020202020204" pitchFamily="34" charset="0"/>
          </a:endParaRPr>
        </a:p>
      </dgm:t>
    </dgm:pt>
    <dgm:pt modelId="{46CBB022-B18E-4356-B778-D1B62AFA4324}" type="sibTrans" cxnId="{C828053F-C551-46D7-A144-B79C35B93997}">
      <dgm:prSet/>
      <dgm:spPr/>
      <dgm:t>
        <a:bodyPr/>
        <a:lstStyle/>
        <a:p>
          <a:endParaRPr lang="fr-FR">
            <a:latin typeface="Century Gothic" panose="020B0502020202020204" pitchFamily="34" charset="0"/>
          </a:endParaRPr>
        </a:p>
      </dgm:t>
    </dgm:pt>
    <dgm:pt modelId="{D5F60014-FB38-4C4D-812B-EC038C9D05A1}">
      <dgm:prSet phldrT="[Texte]"/>
      <dgm:spPr/>
      <dgm:t>
        <a:bodyPr/>
        <a:lstStyle/>
        <a:p>
          <a:pPr>
            <a:buNone/>
          </a:pPr>
          <a:r>
            <a:rPr lang="fr-FR" dirty="0">
              <a:latin typeface="Century Gothic" panose="020B0502020202020204" pitchFamily="34" charset="0"/>
            </a:rPr>
            <a:t>Un </a:t>
          </a:r>
          <a:r>
            <a:rPr lang="fr-FR" b="1" dirty="0">
              <a:latin typeface="Century Gothic" panose="020B0502020202020204" pitchFamily="34" charset="0"/>
            </a:rPr>
            <a:t>espace dédié </a:t>
          </a:r>
          <a:r>
            <a:rPr lang="fr-FR" dirty="0">
              <a:latin typeface="Century Gothic" panose="020B0502020202020204" pitchFamily="34" charset="0"/>
            </a:rPr>
            <a:t>pour déposer vos contributions libres, vos cahiers d’acteur ou questionner la collectivité.</a:t>
          </a:r>
        </a:p>
      </dgm:t>
    </dgm:pt>
    <dgm:pt modelId="{21ED39A9-C913-4866-96E0-10EA651C111C}" type="parTrans" cxnId="{B12DEACE-B4F2-49D3-8DE2-40A0C74A9E88}">
      <dgm:prSet/>
      <dgm:spPr/>
      <dgm:t>
        <a:bodyPr/>
        <a:lstStyle/>
        <a:p>
          <a:endParaRPr lang="fr-FR">
            <a:latin typeface="Century Gothic" panose="020B0502020202020204" pitchFamily="34" charset="0"/>
          </a:endParaRPr>
        </a:p>
      </dgm:t>
    </dgm:pt>
    <dgm:pt modelId="{62B7F1F1-387C-4DE9-9655-9B51CF5D15C1}" type="sibTrans" cxnId="{B12DEACE-B4F2-49D3-8DE2-40A0C74A9E88}">
      <dgm:prSet/>
      <dgm:spPr/>
      <dgm:t>
        <a:bodyPr/>
        <a:lstStyle/>
        <a:p>
          <a:endParaRPr lang="fr-FR">
            <a:latin typeface="Century Gothic" panose="020B0502020202020204" pitchFamily="34" charset="0"/>
          </a:endParaRPr>
        </a:p>
      </dgm:t>
    </dgm:pt>
    <dgm:pt modelId="{71CEE265-3A7C-4A45-A2A7-ADF23DB1CBE1}">
      <dgm:prSet phldrT="[Texte]" phldr="0"/>
      <dgm:spPr>
        <a:solidFill>
          <a:srgbClr val="47D7AC"/>
        </a:solidFill>
      </dgm:spPr>
      <dgm:t>
        <a:bodyPr/>
        <a:lstStyle/>
        <a:p>
          <a:r>
            <a:rPr lang="fr-FR" dirty="0">
              <a:latin typeface="Century Gothic" panose="020B0502020202020204" pitchFamily="34" charset="0"/>
            </a:rPr>
            <a:t> </a:t>
          </a:r>
        </a:p>
      </dgm:t>
    </dgm:pt>
    <dgm:pt modelId="{FAEED3F5-C182-4114-A12E-460EE1454197}" type="parTrans" cxnId="{E247153C-7CE3-4C70-A260-A00F024D1231}">
      <dgm:prSet/>
      <dgm:spPr/>
      <dgm:t>
        <a:bodyPr/>
        <a:lstStyle/>
        <a:p>
          <a:endParaRPr lang="fr-FR">
            <a:latin typeface="Century Gothic" panose="020B0502020202020204" pitchFamily="34" charset="0"/>
          </a:endParaRPr>
        </a:p>
      </dgm:t>
    </dgm:pt>
    <dgm:pt modelId="{7E8E7863-1744-4DC1-8976-11D4B73A2CC9}" type="sibTrans" cxnId="{E247153C-7CE3-4C70-A260-A00F024D1231}">
      <dgm:prSet/>
      <dgm:spPr/>
      <dgm:t>
        <a:bodyPr/>
        <a:lstStyle/>
        <a:p>
          <a:endParaRPr lang="fr-FR">
            <a:latin typeface="Century Gothic" panose="020B0502020202020204" pitchFamily="34" charset="0"/>
          </a:endParaRPr>
        </a:p>
      </dgm:t>
    </dgm:pt>
    <dgm:pt modelId="{82200C1D-49D7-4BC2-9A96-47B3F39EFF76}">
      <dgm:prSet phldrT="[Texte]" phldr="0"/>
      <dgm:spPr/>
      <dgm:t>
        <a:bodyPr/>
        <a:lstStyle/>
        <a:p>
          <a:pPr>
            <a:buNone/>
          </a:pPr>
          <a:r>
            <a:rPr lang="fr-FR" dirty="0">
              <a:latin typeface="Century Gothic" panose="020B0502020202020204" pitchFamily="34" charset="0"/>
            </a:rPr>
            <a:t>Un </a:t>
          </a:r>
          <a:r>
            <a:rPr lang="fr-FR" b="1" dirty="0">
              <a:latin typeface="Century Gothic" panose="020B0502020202020204" pitchFamily="34" charset="0"/>
            </a:rPr>
            <a:t>fonds documentaire</a:t>
          </a:r>
          <a:r>
            <a:rPr lang="fr-FR" dirty="0">
              <a:latin typeface="Century Gothic" panose="020B0502020202020204" pitchFamily="34" charset="0"/>
            </a:rPr>
            <a:t> à consulter pour appréhender les thèmes à débattre.</a:t>
          </a:r>
        </a:p>
      </dgm:t>
    </dgm:pt>
    <dgm:pt modelId="{EE68BBD4-286C-454A-B2AE-090E65A51A08}" type="parTrans" cxnId="{9C2865E1-8D3C-4DE7-BD1B-2177EC097A0D}">
      <dgm:prSet/>
      <dgm:spPr/>
      <dgm:t>
        <a:bodyPr/>
        <a:lstStyle/>
        <a:p>
          <a:endParaRPr lang="fr-FR">
            <a:latin typeface="Century Gothic" panose="020B0502020202020204" pitchFamily="34" charset="0"/>
          </a:endParaRPr>
        </a:p>
      </dgm:t>
    </dgm:pt>
    <dgm:pt modelId="{DF7C79D8-11C8-4E19-A8F3-6B0E7A94D5F7}" type="sibTrans" cxnId="{9C2865E1-8D3C-4DE7-BD1B-2177EC097A0D}">
      <dgm:prSet/>
      <dgm:spPr/>
      <dgm:t>
        <a:bodyPr/>
        <a:lstStyle/>
        <a:p>
          <a:endParaRPr lang="fr-FR">
            <a:latin typeface="Century Gothic" panose="020B0502020202020204" pitchFamily="34" charset="0"/>
          </a:endParaRPr>
        </a:p>
      </dgm:t>
    </dgm:pt>
    <dgm:pt modelId="{DE0E5B4C-AE9D-47A7-8EC1-70FBCD6942F7}" type="pres">
      <dgm:prSet presAssocID="{3CCBA65D-7C21-4429-88B4-FC8BD9EDE967}" presName="Name0" presStyleCnt="0">
        <dgm:presLayoutVars>
          <dgm:dir/>
          <dgm:animLvl val="lvl"/>
          <dgm:resizeHandles val="exact"/>
        </dgm:presLayoutVars>
      </dgm:prSet>
      <dgm:spPr/>
    </dgm:pt>
    <dgm:pt modelId="{43622037-CD64-4D01-8247-1698FCB72E5D}" type="pres">
      <dgm:prSet presAssocID="{1DDC18A5-2519-4517-AD8F-24CDFC4ACC5D}" presName="compositeNode" presStyleCnt="0">
        <dgm:presLayoutVars>
          <dgm:bulletEnabled val="1"/>
        </dgm:presLayoutVars>
      </dgm:prSet>
      <dgm:spPr/>
    </dgm:pt>
    <dgm:pt modelId="{6F7EBF68-C1F9-4928-81E1-8BA5267380BF}" type="pres">
      <dgm:prSet presAssocID="{1DDC18A5-2519-4517-AD8F-24CDFC4ACC5D}" presName="bgRect" presStyleLbl="node1" presStyleIdx="0" presStyleCnt="4"/>
      <dgm:spPr/>
    </dgm:pt>
    <dgm:pt modelId="{147F94E5-5AF5-49EB-B6AA-D9DD7722FDA6}" type="pres">
      <dgm:prSet presAssocID="{1DDC18A5-2519-4517-AD8F-24CDFC4ACC5D}" presName="parentNode" presStyleLbl="node1" presStyleIdx="0" presStyleCnt="4">
        <dgm:presLayoutVars>
          <dgm:chMax val="0"/>
          <dgm:bulletEnabled val="1"/>
        </dgm:presLayoutVars>
      </dgm:prSet>
      <dgm:spPr/>
    </dgm:pt>
    <dgm:pt modelId="{B19E0A5E-AD28-48A9-8E93-A3FD7F7DD89D}" type="pres">
      <dgm:prSet presAssocID="{1DDC18A5-2519-4517-AD8F-24CDFC4ACC5D}" presName="childNode" presStyleLbl="node1" presStyleIdx="0" presStyleCnt="4">
        <dgm:presLayoutVars>
          <dgm:bulletEnabled val="1"/>
        </dgm:presLayoutVars>
      </dgm:prSet>
      <dgm:spPr/>
    </dgm:pt>
    <dgm:pt modelId="{88A76C81-429C-420C-B933-4CD4679C616E}" type="pres">
      <dgm:prSet presAssocID="{7CEA2E2E-6541-478F-B825-8C5D722ACCF5}" presName="hSp" presStyleCnt="0"/>
      <dgm:spPr/>
    </dgm:pt>
    <dgm:pt modelId="{44AA5299-AFFA-42AB-AAB7-2FDE17C09695}" type="pres">
      <dgm:prSet presAssocID="{7CEA2E2E-6541-478F-B825-8C5D722ACCF5}" presName="vProcSp" presStyleCnt="0"/>
      <dgm:spPr/>
    </dgm:pt>
    <dgm:pt modelId="{7542D1F1-5D54-45CC-A2BA-3240FCFEC0EA}" type="pres">
      <dgm:prSet presAssocID="{7CEA2E2E-6541-478F-B825-8C5D722ACCF5}" presName="vSp1" presStyleCnt="0"/>
      <dgm:spPr/>
    </dgm:pt>
    <dgm:pt modelId="{52D34077-951B-481E-B121-E0F6C44D5A5F}" type="pres">
      <dgm:prSet presAssocID="{7CEA2E2E-6541-478F-B825-8C5D722ACCF5}" presName="simulatedConn" presStyleLbl="solidFgAcc1" presStyleIdx="0" presStyleCnt="3"/>
      <dgm:spPr/>
    </dgm:pt>
    <dgm:pt modelId="{95829EBC-042E-4A11-93E1-895D1131C845}" type="pres">
      <dgm:prSet presAssocID="{7CEA2E2E-6541-478F-B825-8C5D722ACCF5}" presName="vSp2" presStyleCnt="0"/>
      <dgm:spPr/>
    </dgm:pt>
    <dgm:pt modelId="{6C02F016-8A4E-46B4-89A4-F6BF341FE827}" type="pres">
      <dgm:prSet presAssocID="{7CEA2E2E-6541-478F-B825-8C5D722ACCF5}" presName="sibTrans" presStyleCnt="0"/>
      <dgm:spPr/>
    </dgm:pt>
    <dgm:pt modelId="{776D94A5-541E-4A7A-AA4C-C623C346642C}" type="pres">
      <dgm:prSet presAssocID="{B79D8E7C-4E3A-4695-9CC4-A059A6B37A68}" presName="compositeNode" presStyleCnt="0">
        <dgm:presLayoutVars>
          <dgm:bulletEnabled val="1"/>
        </dgm:presLayoutVars>
      </dgm:prSet>
      <dgm:spPr/>
    </dgm:pt>
    <dgm:pt modelId="{20A2449B-05CE-4961-A1B8-7FF473CA0BF3}" type="pres">
      <dgm:prSet presAssocID="{B79D8E7C-4E3A-4695-9CC4-A059A6B37A68}" presName="bgRect" presStyleLbl="node1" presStyleIdx="1" presStyleCnt="4"/>
      <dgm:spPr/>
    </dgm:pt>
    <dgm:pt modelId="{7C0FA089-9C78-48D0-9032-97143B75F480}" type="pres">
      <dgm:prSet presAssocID="{B79D8E7C-4E3A-4695-9CC4-A059A6B37A68}" presName="parentNode" presStyleLbl="node1" presStyleIdx="1" presStyleCnt="4">
        <dgm:presLayoutVars>
          <dgm:chMax val="0"/>
          <dgm:bulletEnabled val="1"/>
        </dgm:presLayoutVars>
      </dgm:prSet>
      <dgm:spPr/>
    </dgm:pt>
    <dgm:pt modelId="{463AFBED-CF7C-40AB-B251-34203C74FEEB}" type="pres">
      <dgm:prSet presAssocID="{B79D8E7C-4E3A-4695-9CC4-A059A6B37A68}" presName="childNode" presStyleLbl="node1" presStyleIdx="1" presStyleCnt="4">
        <dgm:presLayoutVars>
          <dgm:bulletEnabled val="1"/>
        </dgm:presLayoutVars>
      </dgm:prSet>
      <dgm:spPr/>
    </dgm:pt>
    <dgm:pt modelId="{59B2B3C6-A6CF-4169-8ACE-55B10E55CE7D}" type="pres">
      <dgm:prSet presAssocID="{3A082785-92AA-4F1A-A523-C950916D0E8B}" presName="hSp" presStyleCnt="0"/>
      <dgm:spPr/>
    </dgm:pt>
    <dgm:pt modelId="{E1DEC1A4-B1E0-47B1-8DB9-31FCB0F23A59}" type="pres">
      <dgm:prSet presAssocID="{3A082785-92AA-4F1A-A523-C950916D0E8B}" presName="vProcSp" presStyleCnt="0"/>
      <dgm:spPr/>
    </dgm:pt>
    <dgm:pt modelId="{D48CC002-31B8-4820-8F25-E7C004429367}" type="pres">
      <dgm:prSet presAssocID="{3A082785-92AA-4F1A-A523-C950916D0E8B}" presName="vSp1" presStyleCnt="0"/>
      <dgm:spPr/>
    </dgm:pt>
    <dgm:pt modelId="{A26270CD-59B8-4402-8305-5D36D5A2490A}" type="pres">
      <dgm:prSet presAssocID="{3A082785-92AA-4F1A-A523-C950916D0E8B}" presName="simulatedConn" presStyleLbl="solidFgAcc1" presStyleIdx="1" presStyleCnt="3"/>
      <dgm:spPr/>
    </dgm:pt>
    <dgm:pt modelId="{8FD93E27-4473-4E9A-ACFB-DE395DB5246B}" type="pres">
      <dgm:prSet presAssocID="{3A082785-92AA-4F1A-A523-C950916D0E8B}" presName="vSp2" presStyleCnt="0"/>
      <dgm:spPr/>
    </dgm:pt>
    <dgm:pt modelId="{A442BFC8-9275-4EA1-9E37-6F433C50985C}" type="pres">
      <dgm:prSet presAssocID="{3A082785-92AA-4F1A-A523-C950916D0E8B}" presName="sibTrans" presStyleCnt="0"/>
      <dgm:spPr/>
    </dgm:pt>
    <dgm:pt modelId="{477C9C55-EC90-4A64-9A42-CC6D1C65935C}" type="pres">
      <dgm:prSet presAssocID="{76D3719E-18FB-4429-85D4-2BABFD906EC4}" presName="compositeNode" presStyleCnt="0">
        <dgm:presLayoutVars>
          <dgm:bulletEnabled val="1"/>
        </dgm:presLayoutVars>
      </dgm:prSet>
      <dgm:spPr/>
    </dgm:pt>
    <dgm:pt modelId="{E07228D3-4995-45A2-AF48-DBFC1D08CD43}" type="pres">
      <dgm:prSet presAssocID="{76D3719E-18FB-4429-85D4-2BABFD906EC4}" presName="bgRect" presStyleLbl="node1" presStyleIdx="2" presStyleCnt="4"/>
      <dgm:spPr/>
    </dgm:pt>
    <dgm:pt modelId="{BCCF9977-7F72-4E75-94CB-D3A6AFA01E5A}" type="pres">
      <dgm:prSet presAssocID="{76D3719E-18FB-4429-85D4-2BABFD906EC4}" presName="parentNode" presStyleLbl="node1" presStyleIdx="2" presStyleCnt="4">
        <dgm:presLayoutVars>
          <dgm:chMax val="0"/>
          <dgm:bulletEnabled val="1"/>
        </dgm:presLayoutVars>
      </dgm:prSet>
      <dgm:spPr/>
    </dgm:pt>
    <dgm:pt modelId="{847BE704-AFC6-4DD3-ACE2-74685D70F648}" type="pres">
      <dgm:prSet presAssocID="{76D3719E-18FB-4429-85D4-2BABFD906EC4}" presName="childNode" presStyleLbl="node1" presStyleIdx="2" presStyleCnt="4">
        <dgm:presLayoutVars>
          <dgm:bulletEnabled val="1"/>
        </dgm:presLayoutVars>
      </dgm:prSet>
      <dgm:spPr/>
    </dgm:pt>
    <dgm:pt modelId="{CAF6C88E-2F3F-4A0F-9908-C21CE478EAA5}" type="pres">
      <dgm:prSet presAssocID="{46CBB022-B18E-4356-B778-D1B62AFA4324}" presName="hSp" presStyleCnt="0"/>
      <dgm:spPr/>
    </dgm:pt>
    <dgm:pt modelId="{96102B8D-DF6A-4AC5-9CF2-6DAD42C38E8E}" type="pres">
      <dgm:prSet presAssocID="{46CBB022-B18E-4356-B778-D1B62AFA4324}" presName="vProcSp" presStyleCnt="0"/>
      <dgm:spPr/>
    </dgm:pt>
    <dgm:pt modelId="{BC1DAC0A-4923-4A92-8CC2-67609C24065A}" type="pres">
      <dgm:prSet presAssocID="{46CBB022-B18E-4356-B778-D1B62AFA4324}" presName="vSp1" presStyleCnt="0"/>
      <dgm:spPr/>
    </dgm:pt>
    <dgm:pt modelId="{38492703-8ED1-444C-B59E-0448BF595D8A}" type="pres">
      <dgm:prSet presAssocID="{46CBB022-B18E-4356-B778-D1B62AFA4324}" presName="simulatedConn" presStyleLbl="solidFgAcc1" presStyleIdx="2" presStyleCnt="3"/>
      <dgm:spPr/>
    </dgm:pt>
    <dgm:pt modelId="{A65577AD-76A1-4873-A820-925C3EBBEF1E}" type="pres">
      <dgm:prSet presAssocID="{46CBB022-B18E-4356-B778-D1B62AFA4324}" presName="vSp2" presStyleCnt="0"/>
      <dgm:spPr/>
    </dgm:pt>
    <dgm:pt modelId="{D250FF48-14B1-47FF-8C75-2845DF9F1EDD}" type="pres">
      <dgm:prSet presAssocID="{46CBB022-B18E-4356-B778-D1B62AFA4324}" presName="sibTrans" presStyleCnt="0"/>
      <dgm:spPr/>
    </dgm:pt>
    <dgm:pt modelId="{A3177373-CF28-4826-BB9A-C8217C6C6989}" type="pres">
      <dgm:prSet presAssocID="{71CEE265-3A7C-4A45-A2A7-ADF23DB1CBE1}" presName="compositeNode" presStyleCnt="0">
        <dgm:presLayoutVars>
          <dgm:bulletEnabled val="1"/>
        </dgm:presLayoutVars>
      </dgm:prSet>
      <dgm:spPr/>
    </dgm:pt>
    <dgm:pt modelId="{84F188C7-9A51-432D-8737-6808378EBE96}" type="pres">
      <dgm:prSet presAssocID="{71CEE265-3A7C-4A45-A2A7-ADF23DB1CBE1}" presName="bgRect" presStyleLbl="node1" presStyleIdx="3" presStyleCnt="4"/>
      <dgm:spPr/>
    </dgm:pt>
    <dgm:pt modelId="{AA0CB2AB-E97E-4606-B566-BBDF53BCD254}" type="pres">
      <dgm:prSet presAssocID="{71CEE265-3A7C-4A45-A2A7-ADF23DB1CBE1}" presName="parentNode" presStyleLbl="node1" presStyleIdx="3" presStyleCnt="4">
        <dgm:presLayoutVars>
          <dgm:chMax val="0"/>
          <dgm:bulletEnabled val="1"/>
        </dgm:presLayoutVars>
      </dgm:prSet>
      <dgm:spPr/>
    </dgm:pt>
    <dgm:pt modelId="{6CDDFE7B-F153-43F9-A0D0-338A4BD4D07D}" type="pres">
      <dgm:prSet presAssocID="{71CEE265-3A7C-4A45-A2A7-ADF23DB1CBE1}" presName="childNode" presStyleLbl="node1" presStyleIdx="3" presStyleCnt="4">
        <dgm:presLayoutVars>
          <dgm:bulletEnabled val="1"/>
        </dgm:presLayoutVars>
      </dgm:prSet>
      <dgm:spPr/>
    </dgm:pt>
  </dgm:ptLst>
  <dgm:cxnLst>
    <dgm:cxn modelId="{43B51302-364B-4E80-9791-1DC0B166402A}" type="presOf" srcId="{76D3719E-18FB-4429-85D4-2BABFD906EC4}" destId="{BCCF9977-7F72-4E75-94CB-D3A6AFA01E5A}" srcOrd="1" destOrd="0" presId="urn:microsoft.com/office/officeart/2005/8/layout/hProcess7"/>
    <dgm:cxn modelId="{3938110C-ED82-4422-B7A9-C9B4C3A91126}" srcId="{B79D8E7C-4E3A-4695-9CC4-A059A6B37A68}" destId="{740170E4-8DFE-4C36-A02B-4442A084F417}" srcOrd="0" destOrd="0" parTransId="{8164CFD0-52EC-4350-BD2D-58A52D5D29B9}" sibTransId="{10AE374B-2B6B-4C19-92B5-78463EAE4AA5}"/>
    <dgm:cxn modelId="{D434AE22-CA25-47B9-A8E5-A7CA8C5305D5}" type="presOf" srcId="{B79D8E7C-4E3A-4695-9CC4-A059A6B37A68}" destId="{20A2449B-05CE-4961-A1B8-7FF473CA0BF3}" srcOrd="0" destOrd="0" presId="urn:microsoft.com/office/officeart/2005/8/layout/hProcess7"/>
    <dgm:cxn modelId="{4A0B1824-0C71-4DB6-B5EE-3D421A03F994}" type="presOf" srcId="{71CEE265-3A7C-4A45-A2A7-ADF23DB1CBE1}" destId="{AA0CB2AB-E97E-4606-B566-BBDF53BCD254}" srcOrd="1" destOrd="0" presId="urn:microsoft.com/office/officeart/2005/8/layout/hProcess7"/>
    <dgm:cxn modelId="{D3D67C37-2A3E-4AF3-8E91-797540DCA4F6}" srcId="{3CCBA65D-7C21-4429-88B4-FC8BD9EDE967}" destId="{1DDC18A5-2519-4517-AD8F-24CDFC4ACC5D}" srcOrd="0" destOrd="0" parTransId="{7A1A2C7A-30E7-473A-ACCA-F11278EFE712}" sibTransId="{7CEA2E2E-6541-478F-B825-8C5D722ACCF5}"/>
    <dgm:cxn modelId="{E247153C-7CE3-4C70-A260-A00F024D1231}" srcId="{3CCBA65D-7C21-4429-88B4-FC8BD9EDE967}" destId="{71CEE265-3A7C-4A45-A2A7-ADF23DB1CBE1}" srcOrd="3" destOrd="0" parTransId="{FAEED3F5-C182-4114-A12E-460EE1454197}" sibTransId="{7E8E7863-1744-4DC1-8976-11D4B73A2CC9}"/>
    <dgm:cxn modelId="{C828053F-C551-46D7-A144-B79C35B93997}" srcId="{3CCBA65D-7C21-4429-88B4-FC8BD9EDE967}" destId="{76D3719E-18FB-4429-85D4-2BABFD906EC4}" srcOrd="2" destOrd="0" parTransId="{09063CB8-3F73-4F05-BEE6-B5E33BC1327E}" sibTransId="{46CBB022-B18E-4356-B778-D1B62AFA4324}"/>
    <dgm:cxn modelId="{101F1164-2F52-4216-8A4E-1EA8CD0E9F34}" srcId="{3CCBA65D-7C21-4429-88B4-FC8BD9EDE967}" destId="{B79D8E7C-4E3A-4695-9CC4-A059A6B37A68}" srcOrd="1" destOrd="0" parTransId="{1AFA19F2-3B3F-48B1-A085-EA82351A99FB}" sibTransId="{3A082785-92AA-4F1A-A523-C950916D0E8B}"/>
    <dgm:cxn modelId="{18D61268-23AC-4A74-9AFC-C5090E7620D2}" type="presOf" srcId="{D5F60014-FB38-4C4D-812B-EC038C9D05A1}" destId="{847BE704-AFC6-4DD3-ACE2-74685D70F648}" srcOrd="0" destOrd="0" presId="urn:microsoft.com/office/officeart/2005/8/layout/hProcess7"/>
    <dgm:cxn modelId="{16B58958-6F90-4863-BFF0-FE9BB8FD5E76}" type="presOf" srcId="{82200C1D-49D7-4BC2-9A96-47B3F39EFF76}" destId="{6CDDFE7B-F153-43F9-A0D0-338A4BD4D07D}" srcOrd="0" destOrd="0" presId="urn:microsoft.com/office/officeart/2005/8/layout/hProcess7"/>
    <dgm:cxn modelId="{EB5C8A59-751B-45EF-B88F-ED0DEC336A37}" type="presOf" srcId="{1B29397F-7EAA-4385-947E-2E66AD2B1204}" destId="{B19E0A5E-AD28-48A9-8E93-A3FD7F7DD89D}" srcOrd="0" destOrd="0" presId="urn:microsoft.com/office/officeart/2005/8/layout/hProcess7"/>
    <dgm:cxn modelId="{61DEEC7B-1DE6-4877-8092-72D9665B9C20}" type="presOf" srcId="{740170E4-8DFE-4C36-A02B-4442A084F417}" destId="{463AFBED-CF7C-40AB-B251-34203C74FEEB}" srcOrd="0" destOrd="0" presId="urn:microsoft.com/office/officeart/2005/8/layout/hProcess7"/>
    <dgm:cxn modelId="{B2C8CB94-1F14-4344-B695-2B74A8FEC883}" type="presOf" srcId="{B79D8E7C-4E3A-4695-9CC4-A059A6B37A68}" destId="{7C0FA089-9C78-48D0-9032-97143B75F480}" srcOrd="1" destOrd="0" presId="urn:microsoft.com/office/officeart/2005/8/layout/hProcess7"/>
    <dgm:cxn modelId="{F0707D97-A484-4A31-A828-6AE1F4BF6C58}" type="presOf" srcId="{1DDC18A5-2519-4517-AD8F-24CDFC4ACC5D}" destId="{6F7EBF68-C1F9-4928-81E1-8BA5267380BF}" srcOrd="0" destOrd="0" presId="urn:microsoft.com/office/officeart/2005/8/layout/hProcess7"/>
    <dgm:cxn modelId="{455E289B-0FAE-442D-B5FC-DB5AEDCFF8FC}" type="presOf" srcId="{3CCBA65D-7C21-4429-88B4-FC8BD9EDE967}" destId="{DE0E5B4C-AE9D-47A7-8EC1-70FBCD6942F7}" srcOrd="0" destOrd="0" presId="urn:microsoft.com/office/officeart/2005/8/layout/hProcess7"/>
    <dgm:cxn modelId="{E06BE99C-D6F5-4742-B31F-9AD45AB1BDD5}" type="presOf" srcId="{71CEE265-3A7C-4A45-A2A7-ADF23DB1CBE1}" destId="{84F188C7-9A51-432D-8737-6808378EBE96}" srcOrd="0" destOrd="0" presId="urn:microsoft.com/office/officeart/2005/8/layout/hProcess7"/>
    <dgm:cxn modelId="{A800E1B9-76ED-426C-8B8C-7493B1C6BA73}" srcId="{1DDC18A5-2519-4517-AD8F-24CDFC4ACC5D}" destId="{1B29397F-7EAA-4385-947E-2E66AD2B1204}" srcOrd="0" destOrd="0" parTransId="{85AD5CF7-D3C2-434A-A60B-6B10A9AD465A}" sibTransId="{A213AD24-CF6B-4D04-BB42-D8BD50442821}"/>
    <dgm:cxn modelId="{B12DEACE-B4F2-49D3-8DE2-40A0C74A9E88}" srcId="{76D3719E-18FB-4429-85D4-2BABFD906EC4}" destId="{D5F60014-FB38-4C4D-812B-EC038C9D05A1}" srcOrd="0" destOrd="0" parTransId="{21ED39A9-C913-4866-96E0-10EA651C111C}" sibTransId="{62B7F1F1-387C-4DE9-9655-9B51CF5D15C1}"/>
    <dgm:cxn modelId="{6EEA58D8-6467-4EEF-AD05-5CB4D54B39F2}" type="presOf" srcId="{1DDC18A5-2519-4517-AD8F-24CDFC4ACC5D}" destId="{147F94E5-5AF5-49EB-B6AA-D9DD7722FDA6}" srcOrd="1" destOrd="0" presId="urn:microsoft.com/office/officeart/2005/8/layout/hProcess7"/>
    <dgm:cxn modelId="{9C2865E1-8D3C-4DE7-BD1B-2177EC097A0D}" srcId="{71CEE265-3A7C-4A45-A2A7-ADF23DB1CBE1}" destId="{82200C1D-49D7-4BC2-9A96-47B3F39EFF76}" srcOrd="0" destOrd="0" parTransId="{EE68BBD4-286C-454A-B2AE-090E65A51A08}" sibTransId="{DF7C79D8-11C8-4E19-A8F3-6B0E7A94D5F7}"/>
    <dgm:cxn modelId="{E33208E8-3B11-470C-8ED7-A84B22B464F5}" type="presOf" srcId="{76D3719E-18FB-4429-85D4-2BABFD906EC4}" destId="{E07228D3-4995-45A2-AF48-DBFC1D08CD43}" srcOrd="0" destOrd="0" presId="urn:microsoft.com/office/officeart/2005/8/layout/hProcess7"/>
    <dgm:cxn modelId="{D2766E88-1F54-48A5-8DDE-D2AF16D8F553}" type="presParOf" srcId="{DE0E5B4C-AE9D-47A7-8EC1-70FBCD6942F7}" destId="{43622037-CD64-4D01-8247-1698FCB72E5D}" srcOrd="0" destOrd="0" presId="urn:microsoft.com/office/officeart/2005/8/layout/hProcess7"/>
    <dgm:cxn modelId="{1530F44A-9778-45A2-BA84-6841B3C8F06D}" type="presParOf" srcId="{43622037-CD64-4D01-8247-1698FCB72E5D}" destId="{6F7EBF68-C1F9-4928-81E1-8BA5267380BF}" srcOrd="0" destOrd="0" presId="urn:microsoft.com/office/officeart/2005/8/layout/hProcess7"/>
    <dgm:cxn modelId="{4B4055FE-0F12-440D-8432-847EE00089D4}" type="presParOf" srcId="{43622037-CD64-4D01-8247-1698FCB72E5D}" destId="{147F94E5-5AF5-49EB-B6AA-D9DD7722FDA6}" srcOrd="1" destOrd="0" presId="urn:microsoft.com/office/officeart/2005/8/layout/hProcess7"/>
    <dgm:cxn modelId="{9DB7B80C-508B-4936-9D03-E7829C7DD074}" type="presParOf" srcId="{43622037-CD64-4D01-8247-1698FCB72E5D}" destId="{B19E0A5E-AD28-48A9-8E93-A3FD7F7DD89D}" srcOrd="2" destOrd="0" presId="urn:microsoft.com/office/officeart/2005/8/layout/hProcess7"/>
    <dgm:cxn modelId="{E00BF13E-AE6E-4293-983C-29A088CB1D81}" type="presParOf" srcId="{DE0E5B4C-AE9D-47A7-8EC1-70FBCD6942F7}" destId="{88A76C81-429C-420C-B933-4CD4679C616E}" srcOrd="1" destOrd="0" presId="urn:microsoft.com/office/officeart/2005/8/layout/hProcess7"/>
    <dgm:cxn modelId="{53AFAE41-D7DF-497C-A71F-DF9361B34E1F}" type="presParOf" srcId="{DE0E5B4C-AE9D-47A7-8EC1-70FBCD6942F7}" destId="{44AA5299-AFFA-42AB-AAB7-2FDE17C09695}" srcOrd="2" destOrd="0" presId="urn:microsoft.com/office/officeart/2005/8/layout/hProcess7"/>
    <dgm:cxn modelId="{F1E2CDB4-81C0-4B37-9E9B-FF76E34BDF6C}" type="presParOf" srcId="{44AA5299-AFFA-42AB-AAB7-2FDE17C09695}" destId="{7542D1F1-5D54-45CC-A2BA-3240FCFEC0EA}" srcOrd="0" destOrd="0" presId="urn:microsoft.com/office/officeart/2005/8/layout/hProcess7"/>
    <dgm:cxn modelId="{91A77C1F-246C-41B4-A36C-56091F77B867}" type="presParOf" srcId="{44AA5299-AFFA-42AB-AAB7-2FDE17C09695}" destId="{52D34077-951B-481E-B121-E0F6C44D5A5F}" srcOrd="1" destOrd="0" presId="urn:microsoft.com/office/officeart/2005/8/layout/hProcess7"/>
    <dgm:cxn modelId="{728C7C3B-F9C1-4D7B-BEB6-939382C4963D}" type="presParOf" srcId="{44AA5299-AFFA-42AB-AAB7-2FDE17C09695}" destId="{95829EBC-042E-4A11-93E1-895D1131C845}" srcOrd="2" destOrd="0" presId="urn:microsoft.com/office/officeart/2005/8/layout/hProcess7"/>
    <dgm:cxn modelId="{9E892F73-8745-43DA-980B-1D97D756C939}" type="presParOf" srcId="{DE0E5B4C-AE9D-47A7-8EC1-70FBCD6942F7}" destId="{6C02F016-8A4E-46B4-89A4-F6BF341FE827}" srcOrd="3" destOrd="0" presId="urn:microsoft.com/office/officeart/2005/8/layout/hProcess7"/>
    <dgm:cxn modelId="{FE88D054-04B6-4057-A6CE-AE58FDECE946}" type="presParOf" srcId="{DE0E5B4C-AE9D-47A7-8EC1-70FBCD6942F7}" destId="{776D94A5-541E-4A7A-AA4C-C623C346642C}" srcOrd="4" destOrd="0" presId="urn:microsoft.com/office/officeart/2005/8/layout/hProcess7"/>
    <dgm:cxn modelId="{8CF37589-D226-41E7-98C4-D4DBE2A9C880}" type="presParOf" srcId="{776D94A5-541E-4A7A-AA4C-C623C346642C}" destId="{20A2449B-05CE-4961-A1B8-7FF473CA0BF3}" srcOrd="0" destOrd="0" presId="urn:microsoft.com/office/officeart/2005/8/layout/hProcess7"/>
    <dgm:cxn modelId="{F7DF70AA-57B6-4685-8E59-97607E9B71F5}" type="presParOf" srcId="{776D94A5-541E-4A7A-AA4C-C623C346642C}" destId="{7C0FA089-9C78-48D0-9032-97143B75F480}" srcOrd="1" destOrd="0" presId="urn:microsoft.com/office/officeart/2005/8/layout/hProcess7"/>
    <dgm:cxn modelId="{9D105556-491F-4F73-9F2F-D376B5058597}" type="presParOf" srcId="{776D94A5-541E-4A7A-AA4C-C623C346642C}" destId="{463AFBED-CF7C-40AB-B251-34203C74FEEB}" srcOrd="2" destOrd="0" presId="urn:microsoft.com/office/officeart/2005/8/layout/hProcess7"/>
    <dgm:cxn modelId="{E0980FE2-8899-4743-A1BC-E8535CD61EB4}" type="presParOf" srcId="{DE0E5B4C-AE9D-47A7-8EC1-70FBCD6942F7}" destId="{59B2B3C6-A6CF-4169-8ACE-55B10E55CE7D}" srcOrd="5" destOrd="0" presId="urn:microsoft.com/office/officeart/2005/8/layout/hProcess7"/>
    <dgm:cxn modelId="{15DAFFF8-FB3B-4A9B-B9A1-98F4AEC4AFEA}" type="presParOf" srcId="{DE0E5B4C-AE9D-47A7-8EC1-70FBCD6942F7}" destId="{E1DEC1A4-B1E0-47B1-8DB9-31FCB0F23A59}" srcOrd="6" destOrd="0" presId="urn:microsoft.com/office/officeart/2005/8/layout/hProcess7"/>
    <dgm:cxn modelId="{F63B87D4-B4E3-4528-87D5-A11B54E25776}" type="presParOf" srcId="{E1DEC1A4-B1E0-47B1-8DB9-31FCB0F23A59}" destId="{D48CC002-31B8-4820-8F25-E7C004429367}" srcOrd="0" destOrd="0" presId="urn:microsoft.com/office/officeart/2005/8/layout/hProcess7"/>
    <dgm:cxn modelId="{50BAD492-51CB-4B63-99A5-2C5324A0E4E3}" type="presParOf" srcId="{E1DEC1A4-B1E0-47B1-8DB9-31FCB0F23A59}" destId="{A26270CD-59B8-4402-8305-5D36D5A2490A}" srcOrd="1" destOrd="0" presId="urn:microsoft.com/office/officeart/2005/8/layout/hProcess7"/>
    <dgm:cxn modelId="{D5DDCB96-0FF6-41A9-97BA-817EF6FDA75F}" type="presParOf" srcId="{E1DEC1A4-B1E0-47B1-8DB9-31FCB0F23A59}" destId="{8FD93E27-4473-4E9A-ACFB-DE395DB5246B}" srcOrd="2" destOrd="0" presId="urn:microsoft.com/office/officeart/2005/8/layout/hProcess7"/>
    <dgm:cxn modelId="{42EB5BA5-3DEB-4678-BB2E-5FE5521CCC2C}" type="presParOf" srcId="{DE0E5B4C-AE9D-47A7-8EC1-70FBCD6942F7}" destId="{A442BFC8-9275-4EA1-9E37-6F433C50985C}" srcOrd="7" destOrd="0" presId="urn:microsoft.com/office/officeart/2005/8/layout/hProcess7"/>
    <dgm:cxn modelId="{DC1D218E-997A-4C30-A78C-ACD67EC5270D}" type="presParOf" srcId="{DE0E5B4C-AE9D-47A7-8EC1-70FBCD6942F7}" destId="{477C9C55-EC90-4A64-9A42-CC6D1C65935C}" srcOrd="8" destOrd="0" presId="urn:microsoft.com/office/officeart/2005/8/layout/hProcess7"/>
    <dgm:cxn modelId="{9D8663E1-AED2-43BD-A339-74E955D206B4}" type="presParOf" srcId="{477C9C55-EC90-4A64-9A42-CC6D1C65935C}" destId="{E07228D3-4995-45A2-AF48-DBFC1D08CD43}" srcOrd="0" destOrd="0" presId="urn:microsoft.com/office/officeart/2005/8/layout/hProcess7"/>
    <dgm:cxn modelId="{8605CB90-7C41-473B-B9C1-167ED4CA68E5}" type="presParOf" srcId="{477C9C55-EC90-4A64-9A42-CC6D1C65935C}" destId="{BCCF9977-7F72-4E75-94CB-D3A6AFA01E5A}" srcOrd="1" destOrd="0" presId="urn:microsoft.com/office/officeart/2005/8/layout/hProcess7"/>
    <dgm:cxn modelId="{DD0E9669-962A-4817-A3DF-757332790506}" type="presParOf" srcId="{477C9C55-EC90-4A64-9A42-CC6D1C65935C}" destId="{847BE704-AFC6-4DD3-ACE2-74685D70F648}" srcOrd="2" destOrd="0" presId="urn:microsoft.com/office/officeart/2005/8/layout/hProcess7"/>
    <dgm:cxn modelId="{8EA0C87C-E4E8-46BA-BF38-BB937488853F}" type="presParOf" srcId="{DE0E5B4C-AE9D-47A7-8EC1-70FBCD6942F7}" destId="{CAF6C88E-2F3F-4A0F-9908-C21CE478EAA5}" srcOrd="9" destOrd="0" presId="urn:microsoft.com/office/officeart/2005/8/layout/hProcess7"/>
    <dgm:cxn modelId="{3121E428-F4E6-4D68-96B2-AAD4673EEA34}" type="presParOf" srcId="{DE0E5B4C-AE9D-47A7-8EC1-70FBCD6942F7}" destId="{96102B8D-DF6A-4AC5-9CF2-6DAD42C38E8E}" srcOrd="10" destOrd="0" presId="urn:microsoft.com/office/officeart/2005/8/layout/hProcess7"/>
    <dgm:cxn modelId="{F239F921-F497-43C9-8790-500374F348C7}" type="presParOf" srcId="{96102B8D-DF6A-4AC5-9CF2-6DAD42C38E8E}" destId="{BC1DAC0A-4923-4A92-8CC2-67609C24065A}" srcOrd="0" destOrd="0" presId="urn:microsoft.com/office/officeart/2005/8/layout/hProcess7"/>
    <dgm:cxn modelId="{A280AF2F-BDF9-444B-8B44-B0DE819253B7}" type="presParOf" srcId="{96102B8D-DF6A-4AC5-9CF2-6DAD42C38E8E}" destId="{38492703-8ED1-444C-B59E-0448BF595D8A}" srcOrd="1" destOrd="0" presId="urn:microsoft.com/office/officeart/2005/8/layout/hProcess7"/>
    <dgm:cxn modelId="{842DAA8D-5060-492B-A864-8A32F549DD50}" type="presParOf" srcId="{96102B8D-DF6A-4AC5-9CF2-6DAD42C38E8E}" destId="{A65577AD-76A1-4873-A820-925C3EBBEF1E}" srcOrd="2" destOrd="0" presId="urn:microsoft.com/office/officeart/2005/8/layout/hProcess7"/>
    <dgm:cxn modelId="{AE22D513-2632-432F-9750-8B86D2E1E7C5}" type="presParOf" srcId="{DE0E5B4C-AE9D-47A7-8EC1-70FBCD6942F7}" destId="{D250FF48-14B1-47FF-8C75-2845DF9F1EDD}" srcOrd="11" destOrd="0" presId="urn:microsoft.com/office/officeart/2005/8/layout/hProcess7"/>
    <dgm:cxn modelId="{F8E6FB48-0F73-412C-B1EF-E54E82FEF98B}" type="presParOf" srcId="{DE0E5B4C-AE9D-47A7-8EC1-70FBCD6942F7}" destId="{A3177373-CF28-4826-BB9A-C8217C6C6989}" srcOrd="12" destOrd="0" presId="urn:microsoft.com/office/officeart/2005/8/layout/hProcess7"/>
    <dgm:cxn modelId="{3CAB2153-4F22-42AE-AA9F-B96B741EDF82}" type="presParOf" srcId="{A3177373-CF28-4826-BB9A-C8217C6C6989}" destId="{84F188C7-9A51-432D-8737-6808378EBE96}" srcOrd="0" destOrd="0" presId="urn:microsoft.com/office/officeart/2005/8/layout/hProcess7"/>
    <dgm:cxn modelId="{C40EB7F3-8D9C-4718-B577-E150557ADAE0}" type="presParOf" srcId="{A3177373-CF28-4826-BB9A-C8217C6C6989}" destId="{AA0CB2AB-E97E-4606-B566-BBDF53BCD254}" srcOrd="1" destOrd="0" presId="urn:microsoft.com/office/officeart/2005/8/layout/hProcess7"/>
    <dgm:cxn modelId="{1AE1698A-4F65-4C1F-B357-6662183C2A64}" type="presParOf" srcId="{A3177373-CF28-4826-BB9A-C8217C6C6989}" destId="{6CDDFE7B-F153-43F9-A0D0-338A4BD4D07D}" srcOrd="2" destOrd="0" presId="urn:microsoft.com/office/officeart/2005/8/layout/hProcess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24CC68-FDB0-45E6-9D01-F77FB6EB3CF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848BD262-9625-41DC-A291-420234C099AC}">
      <dgm:prSet phldrT="[Texte]" phldr="0"/>
      <dgm:spPr/>
      <dgm:t>
        <a:bodyPr/>
        <a:lstStyle/>
        <a:p>
          <a:r>
            <a:rPr lang="fr-FR" dirty="0"/>
            <a:t>Sobriété et Efficacité Energétique</a:t>
          </a:r>
        </a:p>
      </dgm:t>
    </dgm:pt>
    <dgm:pt modelId="{56BED982-62E6-4B14-ACE2-E371EEECD335}" type="parTrans" cxnId="{13246914-4032-4B70-AA35-6B3BA2413A49}">
      <dgm:prSet/>
      <dgm:spPr/>
      <dgm:t>
        <a:bodyPr/>
        <a:lstStyle/>
        <a:p>
          <a:endParaRPr lang="fr-FR"/>
        </a:p>
      </dgm:t>
    </dgm:pt>
    <dgm:pt modelId="{28AD3723-EAFD-4167-B1AC-AE58570CBE35}" type="sibTrans" cxnId="{13246914-4032-4B70-AA35-6B3BA2413A49}">
      <dgm:prSet/>
      <dgm:spPr/>
      <dgm:t>
        <a:bodyPr/>
        <a:lstStyle/>
        <a:p>
          <a:endParaRPr lang="fr-FR"/>
        </a:p>
      </dgm:t>
    </dgm:pt>
    <dgm:pt modelId="{703729D4-2FA5-4A17-8D05-6F44A57CF883}">
      <dgm:prSet phldrT="[Texte]" phldr="0"/>
      <dgm:spPr/>
      <dgm:t>
        <a:bodyPr/>
        <a:lstStyle/>
        <a:p>
          <a:r>
            <a:rPr lang="fr-FR" dirty="0"/>
            <a:t>Production d’Energies Renouvelables</a:t>
          </a:r>
        </a:p>
      </dgm:t>
    </dgm:pt>
    <dgm:pt modelId="{A5424F2C-4F30-46DE-A52D-EB42C1FB43D7}" type="parTrans" cxnId="{FB1D24E2-EFCD-41C2-89E7-4F3F66BEAC8D}">
      <dgm:prSet/>
      <dgm:spPr/>
      <dgm:t>
        <a:bodyPr/>
        <a:lstStyle/>
        <a:p>
          <a:endParaRPr lang="fr-FR"/>
        </a:p>
      </dgm:t>
    </dgm:pt>
    <dgm:pt modelId="{D66EFFAB-C03D-4DB0-9602-26C7891BD4D1}" type="sibTrans" cxnId="{FB1D24E2-EFCD-41C2-89E7-4F3F66BEAC8D}">
      <dgm:prSet/>
      <dgm:spPr/>
      <dgm:t>
        <a:bodyPr/>
        <a:lstStyle/>
        <a:p>
          <a:endParaRPr lang="fr-FR"/>
        </a:p>
      </dgm:t>
    </dgm:pt>
    <dgm:pt modelId="{3DF41A06-7C3E-4B6A-AB05-59B8DEB1E166}">
      <dgm:prSet phldrT="[Texte]" phldr="0"/>
      <dgm:spPr/>
      <dgm:t>
        <a:bodyPr/>
        <a:lstStyle/>
        <a:p>
          <a:r>
            <a:rPr lang="fr-FR" dirty="0"/>
            <a:t>Mobilités &amp; Transports</a:t>
          </a:r>
        </a:p>
      </dgm:t>
    </dgm:pt>
    <dgm:pt modelId="{F3EFCB14-F282-4352-81AD-146A2989EA19}" type="parTrans" cxnId="{97D844BC-B62D-463A-9676-DB5AFEF140C8}">
      <dgm:prSet/>
      <dgm:spPr/>
      <dgm:t>
        <a:bodyPr/>
        <a:lstStyle/>
        <a:p>
          <a:endParaRPr lang="fr-FR"/>
        </a:p>
      </dgm:t>
    </dgm:pt>
    <dgm:pt modelId="{299DF462-50B6-4371-A8A1-E0B6C1A071FE}" type="sibTrans" cxnId="{97D844BC-B62D-463A-9676-DB5AFEF140C8}">
      <dgm:prSet/>
      <dgm:spPr/>
      <dgm:t>
        <a:bodyPr/>
        <a:lstStyle/>
        <a:p>
          <a:endParaRPr lang="fr-FR"/>
        </a:p>
      </dgm:t>
    </dgm:pt>
    <dgm:pt modelId="{98687306-73D2-4447-889B-196A28970202}">
      <dgm:prSet phldrT="[Texte]" phldr="0"/>
      <dgm:spPr/>
      <dgm:t>
        <a:bodyPr/>
        <a:lstStyle/>
        <a:p>
          <a:r>
            <a:rPr lang="fr-FR" dirty="0"/>
            <a:t>Adaptation au Changement Climatique</a:t>
          </a:r>
        </a:p>
      </dgm:t>
    </dgm:pt>
    <dgm:pt modelId="{599359D0-6D1D-466E-82F4-66B02DD3F742}" type="parTrans" cxnId="{1FA5B565-CFAE-4C43-A816-1839BB7CC434}">
      <dgm:prSet/>
      <dgm:spPr/>
      <dgm:t>
        <a:bodyPr/>
        <a:lstStyle/>
        <a:p>
          <a:endParaRPr lang="fr-FR"/>
        </a:p>
      </dgm:t>
    </dgm:pt>
    <dgm:pt modelId="{120E2705-FEA9-424B-8A54-5087487C2133}" type="sibTrans" cxnId="{1FA5B565-CFAE-4C43-A816-1839BB7CC434}">
      <dgm:prSet/>
      <dgm:spPr/>
      <dgm:t>
        <a:bodyPr/>
        <a:lstStyle/>
        <a:p>
          <a:endParaRPr lang="fr-FR"/>
        </a:p>
      </dgm:t>
    </dgm:pt>
    <dgm:pt modelId="{F38C8501-6759-455C-BC36-9D30E3D8AF23}">
      <dgm:prSet phldrT="[Texte]" phldr="0"/>
      <dgm:spPr/>
      <dgm:t>
        <a:bodyPr/>
        <a:lstStyle/>
        <a:p>
          <a:r>
            <a:rPr lang="fr-FR" dirty="0"/>
            <a:t>Santé &amp; Qualité de l’air</a:t>
          </a:r>
        </a:p>
      </dgm:t>
    </dgm:pt>
    <dgm:pt modelId="{B666DF80-9DB5-4A37-979E-B1A63593B7A2}" type="parTrans" cxnId="{CC71A1ED-1AD2-403A-9A60-3ED898315774}">
      <dgm:prSet/>
      <dgm:spPr/>
      <dgm:t>
        <a:bodyPr/>
        <a:lstStyle/>
        <a:p>
          <a:endParaRPr lang="fr-FR"/>
        </a:p>
      </dgm:t>
    </dgm:pt>
    <dgm:pt modelId="{F9821C31-1743-47CC-8E88-466C37AF4368}" type="sibTrans" cxnId="{CC71A1ED-1AD2-403A-9A60-3ED898315774}">
      <dgm:prSet/>
      <dgm:spPr/>
      <dgm:t>
        <a:bodyPr/>
        <a:lstStyle/>
        <a:p>
          <a:endParaRPr lang="fr-FR"/>
        </a:p>
      </dgm:t>
    </dgm:pt>
    <dgm:pt modelId="{C9086968-F2BD-4A19-80DE-A054399B6270}">
      <dgm:prSet phldrT="[Texte]" phldr="0"/>
      <dgm:spPr/>
      <dgm:t>
        <a:bodyPr/>
        <a:lstStyle/>
        <a:p>
          <a:r>
            <a:rPr lang="fr-FR" dirty="0"/>
            <a:t>Biodiversité &amp; Ressources Naturelles</a:t>
          </a:r>
        </a:p>
      </dgm:t>
    </dgm:pt>
    <dgm:pt modelId="{1AD2C51A-BF1E-44A0-B84A-D3B9708905A2}" type="parTrans" cxnId="{686CC8C4-44DF-41CA-94A5-031016014E32}">
      <dgm:prSet/>
      <dgm:spPr/>
      <dgm:t>
        <a:bodyPr/>
        <a:lstStyle/>
        <a:p>
          <a:endParaRPr lang="fr-FR"/>
        </a:p>
      </dgm:t>
    </dgm:pt>
    <dgm:pt modelId="{9E1F8FF1-2DAC-499F-A166-A278F17C7208}" type="sibTrans" cxnId="{686CC8C4-44DF-41CA-94A5-031016014E32}">
      <dgm:prSet/>
      <dgm:spPr/>
      <dgm:t>
        <a:bodyPr/>
        <a:lstStyle/>
        <a:p>
          <a:endParaRPr lang="fr-FR"/>
        </a:p>
      </dgm:t>
    </dgm:pt>
    <dgm:pt modelId="{02027BF8-A95E-44D7-A85D-8C1A41F235A7}">
      <dgm:prSet phldrT="[Texte]" phldr="0"/>
      <dgm:spPr/>
      <dgm:t>
        <a:bodyPr/>
        <a:lstStyle/>
        <a:p>
          <a:r>
            <a:rPr lang="fr-FR" dirty="0"/>
            <a:t>Participation et Engagement</a:t>
          </a:r>
        </a:p>
      </dgm:t>
    </dgm:pt>
    <dgm:pt modelId="{47BEBB14-0C11-4BB9-ACA8-F2282FE73987}" type="parTrans" cxnId="{AD9F4D54-2305-4BA8-9F9B-63D6521C5B36}">
      <dgm:prSet/>
      <dgm:spPr/>
      <dgm:t>
        <a:bodyPr/>
        <a:lstStyle/>
        <a:p>
          <a:endParaRPr lang="fr-FR"/>
        </a:p>
      </dgm:t>
    </dgm:pt>
    <dgm:pt modelId="{A221B1EB-3D60-4F5B-935C-5442E81705FD}" type="sibTrans" cxnId="{AD9F4D54-2305-4BA8-9F9B-63D6521C5B36}">
      <dgm:prSet/>
      <dgm:spPr/>
      <dgm:t>
        <a:bodyPr/>
        <a:lstStyle/>
        <a:p>
          <a:endParaRPr lang="fr-FR"/>
        </a:p>
      </dgm:t>
    </dgm:pt>
    <dgm:pt modelId="{AB880B50-6AAE-4FA5-AD04-F3B25E0040A2}">
      <dgm:prSet phldrT="[Texte]" phldr="0"/>
      <dgm:spPr/>
      <dgm:t>
        <a:bodyPr/>
        <a:lstStyle/>
        <a:p>
          <a:r>
            <a:rPr lang="fr-FR" dirty="0"/>
            <a:t>Tourisme, Paysage &amp; Patrimoine</a:t>
          </a:r>
        </a:p>
      </dgm:t>
    </dgm:pt>
    <dgm:pt modelId="{617A459D-B8CF-4BF2-B7FB-FB721D2FB5D6}" type="parTrans" cxnId="{B153FBCF-397D-41D7-A9E2-2F7E38E9C3A9}">
      <dgm:prSet/>
      <dgm:spPr/>
      <dgm:t>
        <a:bodyPr/>
        <a:lstStyle/>
        <a:p>
          <a:endParaRPr lang="fr-FR"/>
        </a:p>
      </dgm:t>
    </dgm:pt>
    <dgm:pt modelId="{385F05B8-D0B1-44A3-B9C4-2B807374208C}" type="sibTrans" cxnId="{B153FBCF-397D-41D7-A9E2-2F7E38E9C3A9}">
      <dgm:prSet/>
      <dgm:spPr/>
      <dgm:t>
        <a:bodyPr/>
        <a:lstStyle/>
        <a:p>
          <a:endParaRPr lang="fr-FR"/>
        </a:p>
      </dgm:t>
    </dgm:pt>
    <dgm:pt modelId="{00AF50C2-CE39-48C1-B49D-FB06328A0684}">
      <dgm:prSet phldrT="[Texte]" phldr="0"/>
      <dgm:spPr/>
      <dgm:t>
        <a:bodyPr/>
        <a:lstStyle/>
        <a:p>
          <a:r>
            <a:rPr lang="fr-FR"/>
            <a:t>Agriculture &amp; Forêts</a:t>
          </a:r>
          <a:endParaRPr lang="fr-FR" dirty="0"/>
        </a:p>
      </dgm:t>
    </dgm:pt>
    <dgm:pt modelId="{3F1283D7-3FD8-420F-9A44-0FEF85D2592B}" type="parTrans" cxnId="{B0BF000B-9D54-41BF-A3EE-BFC93C103145}">
      <dgm:prSet/>
      <dgm:spPr/>
      <dgm:t>
        <a:bodyPr/>
        <a:lstStyle/>
        <a:p>
          <a:endParaRPr lang="fr-FR"/>
        </a:p>
      </dgm:t>
    </dgm:pt>
    <dgm:pt modelId="{E8DE70A4-AB0F-4BA1-9FB0-22B13990918A}" type="sibTrans" cxnId="{B0BF000B-9D54-41BF-A3EE-BFC93C103145}">
      <dgm:prSet/>
      <dgm:spPr/>
      <dgm:t>
        <a:bodyPr/>
        <a:lstStyle/>
        <a:p>
          <a:endParaRPr lang="fr-FR"/>
        </a:p>
      </dgm:t>
    </dgm:pt>
    <dgm:pt modelId="{D88A29C8-A4B5-4FCE-AE1D-295DD5445F78}" type="pres">
      <dgm:prSet presAssocID="{CC24CC68-FDB0-45E6-9D01-F77FB6EB3CFB}" presName="diagram" presStyleCnt="0">
        <dgm:presLayoutVars>
          <dgm:dir/>
          <dgm:resizeHandles val="exact"/>
        </dgm:presLayoutVars>
      </dgm:prSet>
      <dgm:spPr/>
    </dgm:pt>
    <dgm:pt modelId="{BE62BACC-6E71-4998-8FAC-81317F486DE9}" type="pres">
      <dgm:prSet presAssocID="{848BD262-9625-41DC-A291-420234C099AC}" presName="node" presStyleLbl="node1" presStyleIdx="0" presStyleCnt="9" custLinFactNeighborX="47673" custLinFactNeighborY="3976">
        <dgm:presLayoutVars>
          <dgm:bulletEnabled val="1"/>
        </dgm:presLayoutVars>
      </dgm:prSet>
      <dgm:spPr/>
    </dgm:pt>
    <dgm:pt modelId="{E660FC6B-4096-45A1-BA15-D16CBF597F8E}" type="pres">
      <dgm:prSet presAssocID="{28AD3723-EAFD-4167-B1AC-AE58570CBE35}" presName="sibTrans" presStyleCnt="0"/>
      <dgm:spPr/>
    </dgm:pt>
    <dgm:pt modelId="{DB361EC0-6066-457B-8284-55D23D274FB6}" type="pres">
      <dgm:prSet presAssocID="{703729D4-2FA5-4A17-8D05-6F44A57CF883}" presName="node" presStyleLbl="node1" presStyleIdx="1" presStyleCnt="9" custLinFactNeighborX="58861" custLinFactNeighborY="3976">
        <dgm:presLayoutVars>
          <dgm:bulletEnabled val="1"/>
        </dgm:presLayoutVars>
      </dgm:prSet>
      <dgm:spPr/>
    </dgm:pt>
    <dgm:pt modelId="{74A411CE-41B0-4C65-8E2F-7DDBE7363D93}" type="pres">
      <dgm:prSet presAssocID="{D66EFFAB-C03D-4DB0-9602-26C7891BD4D1}" presName="sibTrans" presStyleCnt="0"/>
      <dgm:spPr/>
    </dgm:pt>
    <dgm:pt modelId="{FDBDAC0B-6719-42B3-B403-70BDE9D78E2D}" type="pres">
      <dgm:prSet presAssocID="{3DF41A06-7C3E-4B6A-AB05-59B8DEB1E166}" presName="node" presStyleLbl="node1" presStyleIdx="2" presStyleCnt="9" custLinFactNeighborX="73455" custLinFactNeighborY="3976">
        <dgm:presLayoutVars>
          <dgm:bulletEnabled val="1"/>
        </dgm:presLayoutVars>
      </dgm:prSet>
      <dgm:spPr/>
    </dgm:pt>
    <dgm:pt modelId="{DEA578D3-6F60-4E42-B403-8B13083C00A5}" type="pres">
      <dgm:prSet presAssocID="{299DF462-50B6-4371-A8A1-E0B6C1A071FE}" presName="sibTrans" presStyleCnt="0"/>
      <dgm:spPr/>
    </dgm:pt>
    <dgm:pt modelId="{60111B62-A498-46A7-B3EC-A1B3B372846E}" type="pres">
      <dgm:prSet presAssocID="{98687306-73D2-4447-889B-196A28970202}" presName="node" presStyleLbl="node1" presStyleIdx="3" presStyleCnt="9" custLinFactX="-100000" custLinFactY="13575" custLinFactNeighborX="-182144" custLinFactNeighborY="100000">
        <dgm:presLayoutVars>
          <dgm:bulletEnabled val="1"/>
        </dgm:presLayoutVars>
      </dgm:prSet>
      <dgm:spPr/>
    </dgm:pt>
    <dgm:pt modelId="{82132F2D-A4EC-4A40-972A-033C62EDC60D}" type="pres">
      <dgm:prSet presAssocID="{120E2705-FEA9-424B-8A54-5087487C2133}" presName="sibTrans" presStyleCnt="0"/>
      <dgm:spPr/>
    </dgm:pt>
    <dgm:pt modelId="{540E931B-2710-4C67-A2F3-0A13B5B0AAF4}" type="pres">
      <dgm:prSet presAssocID="{F38C8501-6759-455C-BC36-9D30E3D8AF23}" presName="node" presStyleLbl="node1" presStyleIdx="4" presStyleCnt="9" custLinFactX="67827" custLinFactNeighborX="100000" custLinFactNeighborY="-3091">
        <dgm:presLayoutVars>
          <dgm:bulletEnabled val="1"/>
        </dgm:presLayoutVars>
      </dgm:prSet>
      <dgm:spPr/>
    </dgm:pt>
    <dgm:pt modelId="{52E87C49-CFD8-4B52-B449-BA9060A915E3}" type="pres">
      <dgm:prSet presAssocID="{F9821C31-1743-47CC-8E88-466C37AF4368}" presName="sibTrans" presStyleCnt="0"/>
      <dgm:spPr/>
    </dgm:pt>
    <dgm:pt modelId="{6EA3C3B0-7F02-4FF1-9AF7-8B7990F18471}" type="pres">
      <dgm:prSet presAssocID="{AB880B50-6AAE-4FA5-AD04-F3B25E0040A2}" presName="node" presStyleLbl="node1" presStyleIdx="5" presStyleCnt="9" custLinFactX="81934" custLinFactNeighborX="100000" custLinFactNeighborY="-3091">
        <dgm:presLayoutVars>
          <dgm:bulletEnabled val="1"/>
        </dgm:presLayoutVars>
      </dgm:prSet>
      <dgm:spPr/>
    </dgm:pt>
    <dgm:pt modelId="{72DC5B2C-A221-483D-BC40-81C4DF48D27D}" type="pres">
      <dgm:prSet presAssocID="{385F05B8-D0B1-44A3-B9C4-2B807374208C}" presName="sibTrans" presStyleCnt="0"/>
      <dgm:spPr/>
    </dgm:pt>
    <dgm:pt modelId="{C72F0CA5-67A1-49D5-9DAE-CAA91B93141F}" type="pres">
      <dgm:prSet presAssocID="{02027BF8-A95E-44D7-A85D-8C1A41F235A7}" presName="node" presStyleLbl="node1" presStyleIdx="6" presStyleCnt="9" custLinFactX="-71232" custLinFactY="17560" custLinFactNeighborX="-100000" custLinFactNeighborY="100000">
        <dgm:presLayoutVars>
          <dgm:bulletEnabled val="1"/>
        </dgm:presLayoutVars>
      </dgm:prSet>
      <dgm:spPr/>
    </dgm:pt>
    <dgm:pt modelId="{2359A94C-0A54-4FB3-9134-9A68330757BE}" type="pres">
      <dgm:prSet presAssocID="{A221B1EB-3D60-4F5B-935C-5442E81705FD}" presName="sibTrans" presStyleCnt="0"/>
      <dgm:spPr/>
    </dgm:pt>
    <dgm:pt modelId="{479B46BA-DE7D-4A67-80F7-98EBE5C578A7}" type="pres">
      <dgm:prSet presAssocID="{C9086968-F2BD-4A19-80DE-A054399B6270}" presName="node" presStyleLbl="node1" presStyleIdx="7" presStyleCnt="9" custLinFactX="-60044" custLinFactY="16749" custLinFactNeighborX="-100000" custLinFactNeighborY="100000">
        <dgm:presLayoutVars>
          <dgm:bulletEnabled val="1"/>
        </dgm:presLayoutVars>
      </dgm:prSet>
      <dgm:spPr/>
    </dgm:pt>
    <dgm:pt modelId="{A3F50FB1-76C4-4A9C-B941-28E31FF413A6}" type="pres">
      <dgm:prSet presAssocID="{9E1F8FF1-2DAC-499F-A166-A278F17C7208}" presName="sibTrans" presStyleCnt="0"/>
      <dgm:spPr/>
    </dgm:pt>
    <dgm:pt modelId="{0561F39B-1F3E-458E-AF20-975E8048267B}" type="pres">
      <dgm:prSet presAssocID="{00AF50C2-CE39-48C1-B49D-FB06328A0684}" presName="node" presStyleLbl="node1" presStyleIdx="8" presStyleCnt="9" custLinFactX="26965" custLinFactNeighborX="100000" custLinFactNeighborY="811">
        <dgm:presLayoutVars>
          <dgm:bulletEnabled val="1"/>
        </dgm:presLayoutVars>
      </dgm:prSet>
      <dgm:spPr/>
    </dgm:pt>
  </dgm:ptLst>
  <dgm:cxnLst>
    <dgm:cxn modelId="{B0BF000B-9D54-41BF-A3EE-BFC93C103145}" srcId="{CC24CC68-FDB0-45E6-9D01-F77FB6EB3CFB}" destId="{00AF50C2-CE39-48C1-B49D-FB06328A0684}" srcOrd="8" destOrd="0" parTransId="{3F1283D7-3FD8-420F-9A44-0FEF85D2592B}" sibTransId="{E8DE70A4-AB0F-4BA1-9FB0-22B13990918A}"/>
    <dgm:cxn modelId="{546EDD0B-E7A9-4E75-B0BB-3216687F6775}" type="presOf" srcId="{00AF50C2-CE39-48C1-B49D-FB06328A0684}" destId="{0561F39B-1F3E-458E-AF20-975E8048267B}" srcOrd="0" destOrd="0" presId="urn:microsoft.com/office/officeart/2005/8/layout/default"/>
    <dgm:cxn modelId="{13246914-4032-4B70-AA35-6B3BA2413A49}" srcId="{CC24CC68-FDB0-45E6-9D01-F77FB6EB3CFB}" destId="{848BD262-9625-41DC-A291-420234C099AC}" srcOrd="0" destOrd="0" parTransId="{56BED982-62E6-4B14-ACE2-E371EEECD335}" sibTransId="{28AD3723-EAFD-4167-B1AC-AE58570CBE35}"/>
    <dgm:cxn modelId="{88AFA219-8AFA-49C3-AC74-E3C5B2557A92}" type="presOf" srcId="{02027BF8-A95E-44D7-A85D-8C1A41F235A7}" destId="{C72F0CA5-67A1-49D5-9DAE-CAA91B93141F}" srcOrd="0" destOrd="0" presId="urn:microsoft.com/office/officeart/2005/8/layout/default"/>
    <dgm:cxn modelId="{737BF741-8501-406A-8AB2-41658BFD1B33}" type="presOf" srcId="{703729D4-2FA5-4A17-8D05-6F44A57CF883}" destId="{DB361EC0-6066-457B-8284-55D23D274FB6}" srcOrd="0" destOrd="0" presId="urn:microsoft.com/office/officeart/2005/8/layout/default"/>
    <dgm:cxn modelId="{1FA5B565-CFAE-4C43-A816-1839BB7CC434}" srcId="{CC24CC68-FDB0-45E6-9D01-F77FB6EB3CFB}" destId="{98687306-73D2-4447-889B-196A28970202}" srcOrd="3" destOrd="0" parTransId="{599359D0-6D1D-466E-82F4-66B02DD3F742}" sibTransId="{120E2705-FEA9-424B-8A54-5087487C2133}"/>
    <dgm:cxn modelId="{D956F048-EDC6-49CA-BAFF-F3518254DF61}" type="presOf" srcId="{AB880B50-6AAE-4FA5-AD04-F3B25E0040A2}" destId="{6EA3C3B0-7F02-4FF1-9AF7-8B7990F18471}" srcOrd="0" destOrd="0" presId="urn:microsoft.com/office/officeart/2005/8/layout/default"/>
    <dgm:cxn modelId="{AD9F4D54-2305-4BA8-9F9B-63D6521C5B36}" srcId="{CC24CC68-FDB0-45E6-9D01-F77FB6EB3CFB}" destId="{02027BF8-A95E-44D7-A85D-8C1A41F235A7}" srcOrd="6" destOrd="0" parTransId="{47BEBB14-0C11-4BB9-ACA8-F2282FE73987}" sibTransId="{A221B1EB-3D60-4F5B-935C-5442E81705FD}"/>
    <dgm:cxn modelId="{DC208678-6BDF-4A53-A2DD-292C5AD2B7A7}" type="presOf" srcId="{C9086968-F2BD-4A19-80DE-A054399B6270}" destId="{479B46BA-DE7D-4A67-80F7-98EBE5C578A7}" srcOrd="0" destOrd="0" presId="urn:microsoft.com/office/officeart/2005/8/layout/default"/>
    <dgm:cxn modelId="{51ECF558-6E22-42CE-9856-CC07F87FC1B6}" type="presOf" srcId="{CC24CC68-FDB0-45E6-9D01-F77FB6EB3CFB}" destId="{D88A29C8-A4B5-4FCE-AE1D-295DD5445F78}" srcOrd="0" destOrd="0" presId="urn:microsoft.com/office/officeart/2005/8/layout/default"/>
    <dgm:cxn modelId="{D6577189-8636-4985-BCAB-D1365F6A8A5A}" type="presOf" srcId="{3DF41A06-7C3E-4B6A-AB05-59B8DEB1E166}" destId="{FDBDAC0B-6719-42B3-B403-70BDE9D78E2D}" srcOrd="0" destOrd="0" presId="urn:microsoft.com/office/officeart/2005/8/layout/default"/>
    <dgm:cxn modelId="{359165A1-0637-436A-A444-182537178EBF}" type="presOf" srcId="{848BD262-9625-41DC-A291-420234C099AC}" destId="{BE62BACC-6E71-4998-8FAC-81317F486DE9}" srcOrd="0" destOrd="0" presId="urn:microsoft.com/office/officeart/2005/8/layout/default"/>
    <dgm:cxn modelId="{B1760FAB-DC90-4A49-9FA3-571E85374721}" type="presOf" srcId="{F38C8501-6759-455C-BC36-9D30E3D8AF23}" destId="{540E931B-2710-4C67-A2F3-0A13B5B0AAF4}" srcOrd="0" destOrd="0" presId="urn:microsoft.com/office/officeart/2005/8/layout/default"/>
    <dgm:cxn modelId="{60B974AF-5678-44ED-A575-1038FBB8224A}" type="presOf" srcId="{98687306-73D2-4447-889B-196A28970202}" destId="{60111B62-A498-46A7-B3EC-A1B3B372846E}" srcOrd="0" destOrd="0" presId="urn:microsoft.com/office/officeart/2005/8/layout/default"/>
    <dgm:cxn modelId="{97D844BC-B62D-463A-9676-DB5AFEF140C8}" srcId="{CC24CC68-FDB0-45E6-9D01-F77FB6EB3CFB}" destId="{3DF41A06-7C3E-4B6A-AB05-59B8DEB1E166}" srcOrd="2" destOrd="0" parTransId="{F3EFCB14-F282-4352-81AD-146A2989EA19}" sibTransId="{299DF462-50B6-4371-A8A1-E0B6C1A071FE}"/>
    <dgm:cxn modelId="{686CC8C4-44DF-41CA-94A5-031016014E32}" srcId="{CC24CC68-FDB0-45E6-9D01-F77FB6EB3CFB}" destId="{C9086968-F2BD-4A19-80DE-A054399B6270}" srcOrd="7" destOrd="0" parTransId="{1AD2C51A-BF1E-44A0-B84A-D3B9708905A2}" sibTransId="{9E1F8FF1-2DAC-499F-A166-A278F17C7208}"/>
    <dgm:cxn modelId="{B153FBCF-397D-41D7-A9E2-2F7E38E9C3A9}" srcId="{CC24CC68-FDB0-45E6-9D01-F77FB6EB3CFB}" destId="{AB880B50-6AAE-4FA5-AD04-F3B25E0040A2}" srcOrd="5" destOrd="0" parTransId="{617A459D-B8CF-4BF2-B7FB-FB721D2FB5D6}" sibTransId="{385F05B8-D0B1-44A3-B9C4-2B807374208C}"/>
    <dgm:cxn modelId="{FB1D24E2-EFCD-41C2-89E7-4F3F66BEAC8D}" srcId="{CC24CC68-FDB0-45E6-9D01-F77FB6EB3CFB}" destId="{703729D4-2FA5-4A17-8D05-6F44A57CF883}" srcOrd="1" destOrd="0" parTransId="{A5424F2C-4F30-46DE-A52D-EB42C1FB43D7}" sibTransId="{D66EFFAB-C03D-4DB0-9602-26C7891BD4D1}"/>
    <dgm:cxn modelId="{CC71A1ED-1AD2-403A-9A60-3ED898315774}" srcId="{CC24CC68-FDB0-45E6-9D01-F77FB6EB3CFB}" destId="{F38C8501-6759-455C-BC36-9D30E3D8AF23}" srcOrd="4" destOrd="0" parTransId="{B666DF80-9DB5-4A37-979E-B1A63593B7A2}" sibTransId="{F9821C31-1743-47CC-8E88-466C37AF4368}"/>
    <dgm:cxn modelId="{578746B0-CA85-486A-AF5F-CB11C49211FA}" type="presParOf" srcId="{D88A29C8-A4B5-4FCE-AE1D-295DD5445F78}" destId="{BE62BACC-6E71-4998-8FAC-81317F486DE9}" srcOrd="0" destOrd="0" presId="urn:microsoft.com/office/officeart/2005/8/layout/default"/>
    <dgm:cxn modelId="{B112C8E2-FBA1-4716-89F7-76DF7F6ABF85}" type="presParOf" srcId="{D88A29C8-A4B5-4FCE-AE1D-295DD5445F78}" destId="{E660FC6B-4096-45A1-BA15-D16CBF597F8E}" srcOrd="1" destOrd="0" presId="urn:microsoft.com/office/officeart/2005/8/layout/default"/>
    <dgm:cxn modelId="{9950F42A-B8FC-4017-8A04-F6A534027536}" type="presParOf" srcId="{D88A29C8-A4B5-4FCE-AE1D-295DD5445F78}" destId="{DB361EC0-6066-457B-8284-55D23D274FB6}" srcOrd="2" destOrd="0" presId="urn:microsoft.com/office/officeart/2005/8/layout/default"/>
    <dgm:cxn modelId="{1BD91033-ABF0-4D0F-A557-317DCB3314A4}" type="presParOf" srcId="{D88A29C8-A4B5-4FCE-AE1D-295DD5445F78}" destId="{74A411CE-41B0-4C65-8E2F-7DDBE7363D93}" srcOrd="3" destOrd="0" presId="urn:microsoft.com/office/officeart/2005/8/layout/default"/>
    <dgm:cxn modelId="{E6AD7D5E-E0F6-4AEF-9C72-F589D3065082}" type="presParOf" srcId="{D88A29C8-A4B5-4FCE-AE1D-295DD5445F78}" destId="{FDBDAC0B-6719-42B3-B403-70BDE9D78E2D}" srcOrd="4" destOrd="0" presId="urn:microsoft.com/office/officeart/2005/8/layout/default"/>
    <dgm:cxn modelId="{1FCEAC21-3E2F-4EC7-BA55-61352915AACB}" type="presParOf" srcId="{D88A29C8-A4B5-4FCE-AE1D-295DD5445F78}" destId="{DEA578D3-6F60-4E42-B403-8B13083C00A5}" srcOrd="5" destOrd="0" presId="urn:microsoft.com/office/officeart/2005/8/layout/default"/>
    <dgm:cxn modelId="{26B525B2-30B0-4D91-8EAD-8E1076397CDC}" type="presParOf" srcId="{D88A29C8-A4B5-4FCE-AE1D-295DD5445F78}" destId="{60111B62-A498-46A7-B3EC-A1B3B372846E}" srcOrd="6" destOrd="0" presId="urn:microsoft.com/office/officeart/2005/8/layout/default"/>
    <dgm:cxn modelId="{F0B7E3E0-66CB-4B1B-8712-0AC073A1032C}" type="presParOf" srcId="{D88A29C8-A4B5-4FCE-AE1D-295DD5445F78}" destId="{82132F2D-A4EC-4A40-972A-033C62EDC60D}" srcOrd="7" destOrd="0" presId="urn:microsoft.com/office/officeart/2005/8/layout/default"/>
    <dgm:cxn modelId="{A4816E7E-E215-4F06-AA29-6DB1B4995696}" type="presParOf" srcId="{D88A29C8-A4B5-4FCE-AE1D-295DD5445F78}" destId="{540E931B-2710-4C67-A2F3-0A13B5B0AAF4}" srcOrd="8" destOrd="0" presId="urn:microsoft.com/office/officeart/2005/8/layout/default"/>
    <dgm:cxn modelId="{B0C7B8E7-2EB5-48B3-B8CF-B87B8D3A346F}" type="presParOf" srcId="{D88A29C8-A4B5-4FCE-AE1D-295DD5445F78}" destId="{52E87C49-CFD8-4B52-B449-BA9060A915E3}" srcOrd="9" destOrd="0" presId="urn:microsoft.com/office/officeart/2005/8/layout/default"/>
    <dgm:cxn modelId="{CBCFFCC4-3C1E-4CFC-94FF-7A7A3A270CFD}" type="presParOf" srcId="{D88A29C8-A4B5-4FCE-AE1D-295DD5445F78}" destId="{6EA3C3B0-7F02-4FF1-9AF7-8B7990F18471}" srcOrd="10" destOrd="0" presId="urn:microsoft.com/office/officeart/2005/8/layout/default"/>
    <dgm:cxn modelId="{E1E8D4D9-76A8-4347-A4AF-929B3100A89F}" type="presParOf" srcId="{D88A29C8-A4B5-4FCE-AE1D-295DD5445F78}" destId="{72DC5B2C-A221-483D-BC40-81C4DF48D27D}" srcOrd="11" destOrd="0" presId="urn:microsoft.com/office/officeart/2005/8/layout/default"/>
    <dgm:cxn modelId="{7033730E-F838-4797-8E96-8283BCE81FBA}" type="presParOf" srcId="{D88A29C8-A4B5-4FCE-AE1D-295DD5445F78}" destId="{C72F0CA5-67A1-49D5-9DAE-CAA91B93141F}" srcOrd="12" destOrd="0" presId="urn:microsoft.com/office/officeart/2005/8/layout/default"/>
    <dgm:cxn modelId="{384EB7FB-E12F-40EA-9626-A2291442FABE}" type="presParOf" srcId="{D88A29C8-A4B5-4FCE-AE1D-295DD5445F78}" destId="{2359A94C-0A54-4FB3-9134-9A68330757BE}" srcOrd="13" destOrd="0" presId="urn:microsoft.com/office/officeart/2005/8/layout/default"/>
    <dgm:cxn modelId="{5B0A7733-C84D-44A3-BE79-2C00DE4E255A}" type="presParOf" srcId="{D88A29C8-A4B5-4FCE-AE1D-295DD5445F78}" destId="{479B46BA-DE7D-4A67-80F7-98EBE5C578A7}" srcOrd="14" destOrd="0" presId="urn:microsoft.com/office/officeart/2005/8/layout/default"/>
    <dgm:cxn modelId="{B033D3E0-CB83-4171-AE5E-C90898B02FB9}" type="presParOf" srcId="{D88A29C8-A4B5-4FCE-AE1D-295DD5445F78}" destId="{A3F50FB1-76C4-4A9C-B941-28E31FF413A6}" srcOrd="15" destOrd="0" presId="urn:microsoft.com/office/officeart/2005/8/layout/default"/>
    <dgm:cxn modelId="{358022A5-8149-413A-9A31-59DAD32D7C7C}" type="presParOf" srcId="{D88A29C8-A4B5-4FCE-AE1D-295DD5445F78}" destId="{0561F39B-1F3E-458E-AF20-975E8048267B}"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4BDC1A-F967-4C73-938C-3027C9CA50CA}">
      <dsp:nvSpPr>
        <dsp:cNvPr id="0" name=""/>
        <dsp:cNvSpPr/>
      </dsp:nvSpPr>
      <dsp:spPr>
        <a:xfrm rot="5400000">
          <a:off x="2060257" y="-1358594"/>
          <a:ext cx="272796" cy="2990405"/>
        </a:xfrm>
        <a:prstGeom prst="round2SameRect">
          <a:avLst>
            <a:gd name="adj1" fmla="val 15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72" tIns="26946" rIns="39072" bIns="26946" numCol="1" spcCol="1270" anchor="ctr" anchorCtr="0">
          <a:noAutofit/>
        </a:bodyPr>
        <a:lstStyle/>
        <a:p>
          <a:pPr marL="0" lvl="0" indent="0" algn="l" defTabSz="622300">
            <a:lnSpc>
              <a:spcPct val="90000"/>
            </a:lnSpc>
            <a:spcBef>
              <a:spcPct val="0"/>
            </a:spcBef>
            <a:spcAft>
              <a:spcPct val="35000"/>
            </a:spcAft>
            <a:buNone/>
          </a:pPr>
          <a:r>
            <a:rPr lang="fr-FR" sz="1400" kern="1200" dirty="0">
              <a:latin typeface="Century Gothic" panose="020B0502020202020204" pitchFamily="34" charset="0"/>
            </a:rPr>
            <a:t>1.</a:t>
          </a:r>
        </a:p>
      </dsp:txBody>
      <dsp:txXfrm rot="16200000">
        <a:off x="7990" y="8200"/>
        <a:ext cx="730381" cy="256816"/>
      </dsp:txXfrm>
    </dsp:sp>
    <dsp:sp modelId="{FB300BF4-15A1-480A-BAE0-C7658724F67E}">
      <dsp:nvSpPr>
        <dsp:cNvPr id="0" name=""/>
        <dsp:cNvSpPr/>
      </dsp:nvSpPr>
      <dsp:spPr>
        <a:xfrm>
          <a:off x="738371" y="209"/>
          <a:ext cx="2953487" cy="27279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2515" tIns="26946" rIns="62515" bIns="26946" numCol="1" spcCol="1270" anchor="ctr" anchorCtr="0">
          <a:noAutofit/>
        </a:bodyPr>
        <a:lstStyle/>
        <a:p>
          <a:pPr marL="0" lvl="0" indent="0" algn="l" defTabSz="533400">
            <a:lnSpc>
              <a:spcPct val="90000"/>
            </a:lnSpc>
            <a:spcBef>
              <a:spcPct val="0"/>
            </a:spcBef>
            <a:spcAft>
              <a:spcPct val="35000"/>
            </a:spcAft>
            <a:buNone/>
          </a:pPr>
          <a:r>
            <a:rPr lang="fr-FR" sz="1200" b="1" kern="1200" dirty="0">
              <a:solidFill>
                <a:srgbClr val="2E7297"/>
              </a:solidFill>
              <a:latin typeface="Century Gothic" panose="020B0502020202020204" pitchFamily="34" charset="0"/>
              <a:ea typeface="+mj-ea"/>
              <a:cs typeface="+mj-cs"/>
            </a:rPr>
            <a:t>A quoi sert ce kit ? Que contient-il?</a:t>
          </a:r>
          <a:endParaRPr lang="fr-FR" sz="1200" kern="1200" dirty="0">
            <a:latin typeface="Century Gothic" panose="020B0502020202020204" pitchFamily="34" charset="0"/>
          </a:endParaRPr>
        </a:p>
      </dsp:txBody>
      <dsp:txXfrm>
        <a:off x="738371" y="209"/>
        <a:ext cx="2953487" cy="272796"/>
      </dsp:txXfrm>
    </dsp:sp>
    <dsp:sp modelId="{B1C4DF37-D5F7-457F-8DDF-3170A5A7E369}">
      <dsp:nvSpPr>
        <dsp:cNvPr id="0" name=""/>
        <dsp:cNvSpPr/>
      </dsp:nvSpPr>
      <dsp:spPr>
        <a:xfrm rot="16200000">
          <a:off x="232787" y="-232577"/>
          <a:ext cx="272796" cy="738371"/>
        </a:xfrm>
        <a:prstGeom prst="round2SameRect">
          <a:avLst>
            <a:gd name="adj1" fmla="val 1000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2" tIns="26946" rIns="39072" bIns="26946" numCol="1" spcCol="1270" anchor="ctr" anchorCtr="0">
          <a:noAutofit/>
        </a:bodyPr>
        <a:lstStyle/>
        <a:p>
          <a:pPr marL="0" lvl="0" indent="0" algn="l" defTabSz="622300">
            <a:lnSpc>
              <a:spcPct val="90000"/>
            </a:lnSpc>
            <a:spcBef>
              <a:spcPct val="0"/>
            </a:spcBef>
            <a:spcAft>
              <a:spcPct val="35000"/>
            </a:spcAft>
            <a:buNone/>
          </a:pPr>
          <a:r>
            <a:rPr lang="fr-FR" sz="1400" kern="1200" dirty="0">
              <a:latin typeface="Century Gothic" panose="020B0502020202020204" pitchFamily="34" charset="0"/>
            </a:rPr>
            <a:t>1.</a:t>
          </a:r>
        </a:p>
      </dsp:txBody>
      <dsp:txXfrm rot="5400000">
        <a:off x="7990" y="8200"/>
        <a:ext cx="730381" cy="256816"/>
      </dsp:txXfrm>
    </dsp:sp>
    <dsp:sp modelId="{D47120E4-D1EA-4D8D-9109-C9F42A3F1902}">
      <dsp:nvSpPr>
        <dsp:cNvPr id="0" name=""/>
        <dsp:cNvSpPr/>
      </dsp:nvSpPr>
      <dsp:spPr>
        <a:xfrm rot="5400000">
          <a:off x="2060257" y="-1069429"/>
          <a:ext cx="272796" cy="2990405"/>
        </a:xfrm>
        <a:prstGeom prst="round2SameRect">
          <a:avLst>
            <a:gd name="adj1" fmla="val 15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72" tIns="26946" rIns="39072" bIns="26946" numCol="1" spcCol="1270" anchor="ctr" anchorCtr="0">
          <a:noAutofit/>
        </a:bodyPr>
        <a:lstStyle/>
        <a:p>
          <a:pPr marL="0" lvl="0" indent="0" algn="l" defTabSz="622300">
            <a:lnSpc>
              <a:spcPct val="90000"/>
            </a:lnSpc>
            <a:spcBef>
              <a:spcPct val="0"/>
            </a:spcBef>
            <a:spcAft>
              <a:spcPct val="35000"/>
            </a:spcAft>
            <a:buNone/>
          </a:pPr>
          <a:r>
            <a:rPr lang="fr-FR" sz="1400" kern="1200" dirty="0">
              <a:latin typeface="Century Gothic" panose="020B0502020202020204" pitchFamily="34" charset="0"/>
            </a:rPr>
            <a:t>2.</a:t>
          </a:r>
        </a:p>
      </dsp:txBody>
      <dsp:txXfrm rot="16200000">
        <a:off x="7990" y="297364"/>
        <a:ext cx="730381" cy="256816"/>
      </dsp:txXfrm>
    </dsp:sp>
    <dsp:sp modelId="{85FF87BD-D9BE-4D0F-8B18-A549A15525C8}">
      <dsp:nvSpPr>
        <dsp:cNvPr id="0" name=""/>
        <dsp:cNvSpPr/>
      </dsp:nvSpPr>
      <dsp:spPr>
        <a:xfrm>
          <a:off x="738371" y="289374"/>
          <a:ext cx="2953487" cy="27279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2515" tIns="26946" rIns="62515" bIns="26946" numCol="1" spcCol="1270" anchor="ctr" anchorCtr="0">
          <a:noAutofit/>
        </a:bodyPr>
        <a:lstStyle/>
        <a:p>
          <a:pPr marL="0" lvl="0" indent="0" algn="l" defTabSz="533400">
            <a:lnSpc>
              <a:spcPct val="90000"/>
            </a:lnSpc>
            <a:spcBef>
              <a:spcPct val="0"/>
            </a:spcBef>
            <a:spcAft>
              <a:spcPct val="35000"/>
            </a:spcAft>
            <a:buNone/>
          </a:pPr>
          <a:r>
            <a:rPr lang="fr-FR" sz="1200" b="1" kern="1200" dirty="0">
              <a:solidFill>
                <a:srgbClr val="2E7297"/>
              </a:solidFill>
              <a:latin typeface="Century Gothic" panose="020B0502020202020204" pitchFamily="34" charset="0"/>
              <a:ea typeface="+mj-ea"/>
              <a:cs typeface="+mj-cs"/>
            </a:rPr>
            <a:t>Comment l’utiliser?</a:t>
          </a:r>
          <a:endParaRPr lang="fr-FR" sz="1200" kern="1200" dirty="0">
            <a:latin typeface="Century Gothic" panose="020B0502020202020204" pitchFamily="34" charset="0"/>
          </a:endParaRPr>
        </a:p>
      </dsp:txBody>
      <dsp:txXfrm>
        <a:off x="738371" y="289374"/>
        <a:ext cx="2953487" cy="272796"/>
      </dsp:txXfrm>
    </dsp:sp>
    <dsp:sp modelId="{734BB49F-0187-4310-945A-574404133756}">
      <dsp:nvSpPr>
        <dsp:cNvPr id="0" name=""/>
        <dsp:cNvSpPr/>
      </dsp:nvSpPr>
      <dsp:spPr>
        <a:xfrm rot="16200000">
          <a:off x="232787" y="56587"/>
          <a:ext cx="272796" cy="738371"/>
        </a:xfrm>
        <a:prstGeom prst="round2SameRect">
          <a:avLst>
            <a:gd name="adj1" fmla="val 1000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2" tIns="26946" rIns="39072" bIns="26946" numCol="1" spcCol="1270" anchor="ctr" anchorCtr="0">
          <a:noAutofit/>
        </a:bodyPr>
        <a:lstStyle/>
        <a:p>
          <a:pPr marL="0" lvl="0" indent="0" algn="l" defTabSz="622300">
            <a:lnSpc>
              <a:spcPct val="90000"/>
            </a:lnSpc>
            <a:spcBef>
              <a:spcPct val="0"/>
            </a:spcBef>
            <a:spcAft>
              <a:spcPct val="35000"/>
            </a:spcAft>
            <a:buNone/>
          </a:pPr>
          <a:r>
            <a:rPr lang="fr-FR" sz="1400" kern="1200" dirty="0">
              <a:latin typeface="Century Gothic" panose="020B0502020202020204" pitchFamily="34" charset="0"/>
            </a:rPr>
            <a:t>2.</a:t>
          </a:r>
        </a:p>
      </dsp:txBody>
      <dsp:txXfrm rot="5400000">
        <a:off x="7990" y="297364"/>
        <a:ext cx="730381" cy="256816"/>
      </dsp:txXfrm>
    </dsp:sp>
    <dsp:sp modelId="{9EBD7E32-C702-45E9-A0E3-9533EB7C2F40}">
      <dsp:nvSpPr>
        <dsp:cNvPr id="0" name=""/>
        <dsp:cNvSpPr/>
      </dsp:nvSpPr>
      <dsp:spPr>
        <a:xfrm rot="5400000">
          <a:off x="2060257" y="-780265"/>
          <a:ext cx="272796" cy="2990405"/>
        </a:xfrm>
        <a:prstGeom prst="round2SameRect">
          <a:avLst>
            <a:gd name="adj1" fmla="val 15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72" tIns="26946" rIns="39072" bIns="26946" numCol="1" spcCol="1270" anchor="ctr" anchorCtr="0">
          <a:noAutofit/>
        </a:bodyPr>
        <a:lstStyle/>
        <a:p>
          <a:pPr marL="0" lvl="0" indent="0" algn="l" defTabSz="622300">
            <a:lnSpc>
              <a:spcPct val="90000"/>
            </a:lnSpc>
            <a:spcBef>
              <a:spcPct val="0"/>
            </a:spcBef>
            <a:spcAft>
              <a:spcPct val="35000"/>
            </a:spcAft>
            <a:buNone/>
          </a:pPr>
          <a:r>
            <a:rPr lang="fr-FR" sz="1400" kern="1200" dirty="0">
              <a:latin typeface="Century Gothic" panose="020B0502020202020204" pitchFamily="34" charset="0"/>
            </a:rPr>
            <a:t>3.</a:t>
          </a:r>
        </a:p>
      </dsp:txBody>
      <dsp:txXfrm rot="16200000">
        <a:off x="7990" y="586528"/>
        <a:ext cx="730381" cy="256816"/>
      </dsp:txXfrm>
    </dsp:sp>
    <dsp:sp modelId="{CC2597DD-60B2-409F-B307-138E2911C47C}">
      <dsp:nvSpPr>
        <dsp:cNvPr id="0" name=""/>
        <dsp:cNvSpPr/>
      </dsp:nvSpPr>
      <dsp:spPr>
        <a:xfrm>
          <a:off x="738371" y="578539"/>
          <a:ext cx="2953487" cy="27279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2515" tIns="26946" rIns="62515" bIns="26946" numCol="1" spcCol="1270" anchor="ctr" anchorCtr="0">
          <a:noAutofit/>
        </a:bodyPr>
        <a:lstStyle/>
        <a:p>
          <a:pPr marL="0" lvl="0" indent="0" algn="l" defTabSz="533400">
            <a:lnSpc>
              <a:spcPct val="90000"/>
            </a:lnSpc>
            <a:spcBef>
              <a:spcPct val="0"/>
            </a:spcBef>
            <a:spcAft>
              <a:spcPct val="35000"/>
            </a:spcAft>
            <a:buNone/>
          </a:pPr>
          <a:r>
            <a:rPr lang="fr-FR" sz="1200" b="1" kern="1200" dirty="0">
              <a:solidFill>
                <a:srgbClr val="2E7297"/>
              </a:solidFill>
              <a:latin typeface="Century Gothic" panose="020B0502020202020204" pitchFamily="34" charset="0"/>
              <a:ea typeface="+mj-ea"/>
              <a:cs typeface="+mj-cs"/>
            </a:rPr>
            <a:t>La concertation préalable en bref</a:t>
          </a:r>
          <a:endParaRPr lang="fr-FR" sz="1200" kern="1200" dirty="0">
            <a:latin typeface="Century Gothic" panose="020B0502020202020204" pitchFamily="34" charset="0"/>
          </a:endParaRPr>
        </a:p>
      </dsp:txBody>
      <dsp:txXfrm>
        <a:off x="738371" y="578539"/>
        <a:ext cx="2953487" cy="272796"/>
      </dsp:txXfrm>
    </dsp:sp>
    <dsp:sp modelId="{A43AF6F4-410B-46B2-9919-C627417F3224}">
      <dsp:nvSpPr>
        <dsp:cNvPr id="0" name=""/>
        <dsp:cNvSpPr/>
      </dsp:nvSpPr>
      <dsp:spPr>
        <a:xfrm rot="16200000">
          <a:off x="232787" y="345751"/>
          <a:ext cx="272796" cy="738371"/>
        </a:xfrm>
        <a:prstGeom prst="round2SameRect">
          <a:avLst>
            <a:gd name="adj1" fmla="val 1000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2" tIns="26946" rIns="39072" bIns="26946" numCol="1" spcCol="1270" anchor="ctr" anchorCtr="0">
          <a:noAutofit/>
        </a:bodyPr>
        <a:lstStyle/>
        <a:p>
          <a:pPr marL="0" lvl="0" indent="0" algn="l" defTabSz="622300">
            <a:lnSpc>
              <a:spcPct val="90000"/>
            </a:lnSpc>
            <a:spcBef>
              <a:spcPct val="0"/>
            </a:spcBef>
            <a:spcAft>
              <a:spcPct val="35000"/>
            </a:spcAft>
            <a:buNone/>
          </a:pPr>
          <a:r>
            <a:rPr lang="fr-FR" sz="1400" kern="1200" dirty="0">
              <a:latin typeface="Century Gothic" panose="020B0502020202020204" pitchFamily="34" charset="0"/>
            </a:rPr>
            <a:t>3.</a:t>
          </a:r>
        </a:p>
      </dsp:txBody>
      <dsp:txXfrm rot="5400000">
        <a:off x="7990" y="586528"/>
        <a:ext cx="730381" cy="256816"/>
      </dsp:txXfrm>
    </dsp:sp>
    <dsp:sp modelId="{7F3DDC61-3866-492F-80BA-ECB2358AA7DD}">
      <dsp:nvSpPr>
        <dsp:cNvPr id="0" name=""/>
        <dsp:cNvSpPr/>
      </dsp:nvSpPr>
      <dsp:spPr>
        <a:xfrm rot="5400000">
          <a:off x="2060257" y="-491100"/>
          <a:ext cx="272796" cy="2990405"/>
        </a:xfrm>
        <a:prstGeom prst="round2SameRect">
          <a:avLst>
            <a:gd name="adj1" fmla="val 15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72" tIns="26946" rIns="39072" bIns="26946" numCol="1" spcCol="1270" anchor="ctr" anchorCtr="0">
          <a:noAutofit/>
        </a:bodyPr>
        <a:lstStyle/>
        <a:p>
          <a:pPr marL="0" lvl="0" indent="0" algn="l" defTabSz="622300">
            <a:lnSpc>
              <a:spcPct val="90000"/>
            </a:lnSpc>
            <a:spcBef>
              <a:spcPct val="0"/>
            </a:spcBef>
            <a:spcAft>
              <a:spcPct val="35000"/>
            </a:spcAft>
            <a:buNone/>
          </a:pPr>
          <a:r>
            <a:rPr lang="fr-FR" sz="1400" kern="1200" dirty="0">
              <a:latin typeface="Century Gothic" panose="020B0502020202020204" pitchFamily="34" charset="0"/>
            </a:rPr>
            <a:t>4.</a:t>
          </a:r>
        </a:p>
      </dsp:txBody>
      <dsp:txXfrm rot="16200000">
        <a:off x="7990" y="875693"/>
        <a:ext cx="730381" cy="256816"/>
      </dsp:txXfrm>
    </dsp:sp>
    <dsp:sp modelId="{24DA5DE6-67DF-4E85-A82E-4B14D24B57D2}">
      <dsp:nvSpPr>
        <dsp:cNvPr id="0" name=""/>
        <dsp:cNvSpPr/>
      </dsp:nvSpPr>
      <dsp:spPr>
        <a:xfrm>
          <a:off x="738371" y="867703"/>
          <a:ext cx="2953487" cy="27279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2515" tIns="26946" rIns="62515" bIns="26946" numCol="1" spcCol="1270" anchor="ctr" anchorCtr="0">
          <a:noAutofit/>
        </a:bodyPr>
        <a:lstStyle/>
        <a:p>
          <a:pPr marL="0" lvl="0" indent="0" algn="l" defTabSz="533400">
            <a:lnSpc>
              <a:spcPct val="90000"/>
            </a:lnSpc>
            <a:spcBef>
              <a:spcPct val="0"/>
            </a:spcBef>
            <a:spcAft>
              <a:spcPct val="35000"/>
            </a:spcAft>
            <a:buNone/>
          </a:pPr>
          <a:r>
            <a:rPr lang="fr-FR" sz="1200" b="1" kern="1200" dirty="0">
              <a:solidFill>
                <a:srgbClr val="2E7297"/>
              </a:solidFill>
              <a:latin typeface="Century Gothic" panose="020B0502020202020204" pitchFamily="34" charset="0"/>
              <a:ea typeface="+mj-ea"/>
              <a:cs typeface="+mj-cs"/>
            </a:rPr>
            <a:t>De quoi débat-on?</a:t>
          </a:r>
          <a:endParaRPr lang="fr-FR" sz="1200" kern="1200" dirty="0">
            <a:latin typeface="Century Gothic" panose="020B0502020202020204" pitchFamily="34" charset="0"/>
          </a:endParaRPr>
        </a:p>
      </dsp:txBody>
      <dsp:txXfrm>
        <a:off x="738371" y="867703"/>
        <a:ext cx="2953487" cy="272796"/>
      </dsp:txXfrm>
    </dsp:sp>
    <dsp:sp modelId="{270D9155-E5CC-4753-A442-425820044BDB}">
      <dsp:nvSpPr>
        <dsp:cNvPr id="0" name=""/>
        <dsp:cNvSpPr/>
      </dsp:nvSpPr>
      <dsp:spPr>
        <a:xfrm rot="16200000">
          <a:off x="232787" y="634916"/>
          <a:ext cx="272796" cy="738371"/>
        </a:xfrm>
        <a:prstGeom prst="round2SameRect">
          <a:avLst>
            <a:gd name="adj1" fmla="val 1000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2" tIns="26946" rIns="39072" bIns="26946" numCol="1" spcCol="1270" anchor="ctr" anchorCtr="0">
          <a:noAutofit/>
        </a:bodyPr>
        <a:lstStyle/>
        <a:p>
          <a:pPr marL="0" lvl="0" indent="0" algn="l" defTabSz="622300">
            <a:lnSpc>
              <a:spcPct val="90000"/>
            </a:lnSpc>
            <a:spcBef>
              <a:spcPct val="0"/>
            </a:spcBef>
            <a:spcAft>
              <a:spcPct val="35000"/>
            </a:spcAft>
            <a:buNone/>
          </a:pPr>
          <a:r>
            <a:rPr lang="fr-FR" sz="1400" kern="1200" dirty="0">
              <a:latin typeface="Century Gothic" panose="020B0502020202020204" pitchFamily="34" charset="0"/>
            </a:rPr>
            <a:t>4.</a:t>
          </a:r>
        </a:p>
      </dsp:txBody>
      <dsp:txXfrm rot="5400000">
        <a:off x="7990" y="875693"/>
        <a:ext cx="730381" cy="256816"/>
      </dsp:txXfrm>
    </dsp:sp>
    <dsp:sp modelId="{5ADD18A8-A256-459E-B59B-6562831070F3}">
      <dsp:nvSpPr>
        <dsp:cNvPr id="0" name=""/>
        <dsp:cNvSpPr/>
      </dsp:nvSpPr>
      <dsp:spPr>
        <a:xfrm rot="5400000">
          <a:off x="2060257" y="-201935"/>
          <a:ext cx="272796" cy="2990405"/>
        </a:xfrm>
        <a:prstGeom prst="round2SameRect">
          <a:avLst>
            <a:gd name="adj1" fmla="val 15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72" tIns="26946" rIns="39072" bIns="26946" numCol="1" spcCol="1270" anchor="ctr" anchorCtr="0">
          <a:noAutofit/>
        </a:bodyPr>
        <a:lstStyle/>
        <a:p>
          <a:pPr marL="0" lvl="0" indent="0" algn="l" defTabSz="622300">
            <a:lnSpc>
              <a:spcPct val="90000"/>
            </a:lnSpc>
            <a:spcBef>
              <a:spcPct val="0"/>
            </a:spcBef>
            <a:spcAft>
              <a:spcPct val="35000"/>
            </a:spcAft>
            <a:buNone/>
          </a:pPr>
          <a:r>
            <a:rPr lang="fr-FR" sz="1400" kern="1200" dirty="0">
              <a:latin typeface="Century Gothic" panose="020B0502020202020204" pitchFamily="34" charset="0"/>
            </a:rPr>
            <a:t>5.</a:t>
          </a:r>
        </a:p>
      </dsp:txBody>
      <dsp:txXfrm rot="16200000">
        <a:off x="7990" y="1164858"/>
        <a:ext cx="730381" cy="256816"/>
      </dsp:txXfrm>
    </dsp:sp>
    <dsp:sp modelId="{B8B6D8F8-0008-4878-A694-7EC0F4A95B2B}">
      <dsp:nvSpPr>
        <dsp:cNvPr id="0" name=""/>
        <dsp:cNvSpPr/>
      </dsp:nvSpPr>
      <dsp:spPr>
        <a:xfrm>
          <a:off x="738371" y="1156868"/>
          <a:ext cx="2953487" cy="27279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2515" tIns="26946" rIns="62515" bIns="26946" numCol="1" spcCol="1270" anchor="ctr" anchorCtr="0">
          <a:noAutofit/>
        </a:bodyPr>
        <a:lstStyle/>
        <a:p>
          <a:pPr marL="0" lvl="0" indent="0" algn="l" defTabSz="533400">
            <a:lnSpc>
              <a:spcPct val="90000"/>
            </a:lnSpc>
            <a:spcBef>
              <a:spcPct val="0"/>
            </a:spcBef>
            <a:spcAft>
              <a:spcPct val="35000"/>
            </a:spcAft>
            <a:buNone/>
          </a:pPr>
          <a:r>
            <a:rPr lang="fr-FR" sz="1200" b="1" kern="1200" dirty="0">
              <a:solidFill>
                <a:srgbClr val="2E7297"/>
              </a:solidFill>
              <a:latin typeface="Century Gothic" panose="020B0502020202020204" pitchFamily="34" charset="0"/>
            </a:rPr>
            <a:t>Trame de restitution des échanges</a:t>
          </a:r>
          <a:endParaRPr lang="fr-FR" sz="1200" kern="1200" dirty="0">
            <a:latin typeface="Century Gothic" panose="020B0502020202020204" pitchFamily="34" charset="0"/>
          </a:endParaRPr>
        </a:p>
      </dsp:txBody>
      <dsp:txXfrm>
        <a:off x="738371" y="1156868"/>
        <a:ext cx="2953487" cy="272796"/>
      </dsp:txXfrm>
    </dsp:sp>
    <dsp:sp modelId="{87657954-A94B-45B7-8A54-A4DD1EEF2F47}">
      <dsp:nvSpPr>
        <dsp:cNvPr id="0" name=""/>
        <dsp:cNvSpPr/>
      </dsp:nvSpPr>
      <dsp:spPr>
        <a:xfrm rot="16200000">
          <a:off x="232787" y="924081"/>
          <a:ext cx="272796" cy="738371"/>
        </a:xfrm>
        <a:prstGeom prst="round2SameRect">
          <a:avLst>
            <a:gd name="adj1" fmla="val 1000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2" tIns="26946" rIns="39072" bIns="26946" numCol="1" spcCol="1270" anchor="ctr" anchorCtr="0">
          <a:noAutofit/>
        </a:bodyPr>
        <a:lstStyle/>
        <a:p>
          <a:pPr marL="0" lvl="0" indent="0" algn="l" defTabSz="622300">
            <a:lnSpc>
              <a:spcPct val="90000"/>
            </a:lnSpc>
            <a:spcBef>
              <a:spcPct val="0"/>
            </a:spcBef>
            <a:spcAft>
              <a:spcPct val="35000"/>
            </a:spcAft>
            <a:buNone/>
          </a:pPr>
          <a:r>
            <a:rPr lang="fr-FR" sz="1400" kern="1200" dirty="0">
              <a:latin typeface="Century Gothic" panose="020B0502020202020204" pitchFamily="34" charset="0"/>
            </a:rPr>
            <a:t>5.</a:t>
          </a:r>
        </a:p>
      </dsp:txBody>
      <dsp:txXfrm rot="5400000">
        <a:off x="7990" y="1164858"/>
        <a:ext cx="730381" cy="256816"/>
      </dsp:txXfrm>
    </dsp:sp>
    <dsp:sp modelId="{D7375347-6D9B-49C7-8B14-F8AC2487EE08}">
      <dsp:nvSpPr>
        <dsp:cNvPr id="0" name=""/>
        <dsp:cNvSpPr/>
      </dsp:nvSpPr>
      <dsp:spPr>
        <a:xfrm rot="5400000">
          <a:off x="2060257" y="87228"/>
          <a:ext cx="272796" cy="2990405"/>
        </a:xfrm>
        <a:prstGeom prst="round2SameRect">
          <a:avLst>
            <a:gd name="adj1" fmla="val 15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72" tIns="26946" rIns="39072" bIns="26946" numCol="1" spcCol="1270" anchor="ctr" anchorCtr="0">
          <a:noAutofit/>
        </a:bodyPr>
        <a:lstStyle/>
        <a:p>
          <a:pPr marL="0" lvl="0" indent="0" algn="l" defTabSz="622300">
            <a:lnSpc>
              <a:spcPct val="90000"/>
            </a:lnSpc>
            <a:spcBef>
              <a:spcPct val="0"/>
            </a:spcBef>
            <a:spcAft>
              <a:spcPct val="35000"/>
            </a:spcAft>
            <a:buNone/>
          </a:pPr>
          <a:r>
            <a:rPr lang="fr-FR" sz="1400" kern="1200">
              <a:latin typeface="Century Gothic" panose="020B0502020202020204" pitchFamily="34" charset="0"/>
            </a:rPr>
            <a:t>6</a:t>
          </a:r>
          <a:endParaRPr lang="fr-FR" sz="1400" kern="1200" dirty="0">
            <a:latin typeface="Century Gothic" panose="020B0502020202020204" pitchFamily="34" charset="0"/>
          </a:endParaRPr>
        </a:p>
      </dsp:txBody>
      <dsp:txXfrm rot="16200000">
        <a:off x="7990" y="1454022"/>
        <a:ext cx="730381" cy="256816"/>
      </dsp:txXfrm>
    </dsp:sp>
    <dsp:sp modelId="{8BA87F78-780C-41DB-8972-BB36D4E4FBB1}">
      <dsp:nvSpPr>
        <dsp:cNvPr id="0" name=""/>
        <dsp:cNvSpPr/>
      </dsp:nvSpPr>
      <dsp:spPr>
        <a:xfrm>
          <a:off x="738371" y="1446033"/>
          <a:ext cx="2953487" cy="27279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2515" tIns="26946" rIns="62515" bIns="26946" numCol="1" spcCol="1270" anchor="ctr" anchorCtr="0">
          <a:noAutofit/>
        </a:bodyPr>
        <a:lstStyle/>
        <a:p>
          <a:pPr marL="0" lvl="0" indent="0" algn="l" defTabSz="533400">
            <a:lnSpc>
              <a:spcPct val="90000"/>
            </a:lnSpc>
            <a:spcBef>
              <a:spcPct val="0"/>
            </a:spcBef>
            <a:spcAft>
              <a:spcPct val="35000"/>
            </a:spcAft>
            <a:buNone/>
          </a:pPr>
          <a:r>
            <a:rPr lang="fr-FR" sz="1200" b="1" kern="1200" dirty="0">
              <a:solidFill>
                <a:srgbClr val="2E7297"/>
              </a:solidFill>
              <a:latin typeface="Century Gothic" panose="020B0502020202020204" pitchFamily="34" charset="0"/>
            </a:rPr>
            <a:t>S’informer et participer</a:t>
          </a:r>
        </a:p>
      </dsp:txBody>
      <dsp:txXfrm>
        <a:off x="738371" y="1446033"/>
        <a:ext cx="2953487" cy="272796"/>
      </dsp:txXfrm>
    </dsp:sp>
    <dsp:sp modelId="{4F294B7B-E1E0-419D-BF99-725DCE1443FB}">
      <dsp:nvSpPr>
        <dsp:cNvPr id="0" name=""/>
        <dsp:cNvSpPr/>
      </dsp:nvSpPr>
      <dsp:spPr>
        <a:xfrm rot="16200000">
          <a:off x="232787" y="1213245"/>
          <a:ext cx="272796" cy="738371"/>
        </a:xfrm>
        <a:prstGeom prst="round2SameRect">
          <a:avLst>
            <a:gd name="adj1" fmla="val 1000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2" tIns="26946" rIns="39072" bIns="26946" numCol="1" spcCol="1270" anchor="ctr" anchorCtr="0">
          <a:noAutofit/>
        </a:bodyPr>
        <a:lstStyle/>
        <a:p>
          <a:pPr marL="0" lvl="0" indent="0" algn="l" defTabSz="622300">
            <a:lnSpc>
              <a:spcPct val="90000"/>
            </a:lnSpc>
            <a:spcBef>
              <a:spcPct val="0"/>
            </a:spcBef>
            <a:spcAft>
              <a:spcPct val="35000"/>
            </a:spcAft>
            <a:buNone/>
          </a:pPr>
          <a:r>
            <a:rPr lang="fr-FR" sz="1400" kern="1200">
              <a:latin typeface="Century Gothic" panose="020B0502020202020204" pitchFamily="34" charset="0"/>
            </a:rPr>
            <a:t>6</a:t>
          </a:r>
          <a:endParaRPr lang="fr-FR" sz="1400" kern="1200" dirty="0">
            <a:latin typeface="Century Gothic" panose="020B0502020202020204" pitchFamily="34" charset="0"/>
          </a:endParaRPr>
        </a:p>
      </dsp:txBody>
      <dsp:txXfrm rot="5400000">
        <a:off x="7990" y="1454022"/>
        <a:ext cx="730381" cy="2568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7EBF68-C1F9-4928-81E1-8BA5267380BF}">
      <dsp:nvSpPr>
        <dsp:cNvPr id="0" name=""/>
        <dsp:cNvSpPr/>
      </dsp:nvSpPr>
      <dsp:spPr>
        <a:xfrm>
          <a:off x="3558" y="1222590"/>
          <a:ext cx="2140327" cy="2568393"/>
        </a:xfrm>
        <a:prstGeom prst="roundRect">
          <a:avLst>
            <a:gd name="adj" fmla="val 5000"/>
          </a:avLst>
        </a:prstGeom>
        <a:solidFill>
          <a:srgbClr val="CB514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r>
            <a:rPr lang="fr-FR" sz="2400" kern="1200" dirty="0">
              <a:latin typeface="Century Gothic" panose="020B0502020202020204" pitchFamily="34" charset="0"/>
            </a:rPr>
            <a:t> </a:t>
          </a:r>
        </a:p>
      </dsp:txBody>
      <dsp:txXfrm rot="16200000">
        <a:off x="-835450" y="2061599"/>
        <a:ext cx="2106082" cy="428065"/>
      </dsp:txXfrm>
    </dsp:sp>
    <dsp:sp modelId="{B19E0A5E-AD28-48A9-8E93-A3FD7F7DD89D}">
      <dsp:nvSpPr>
        <dsp:cNvPr id="0" name=""/>
        <dsp:cNvSpPr/>
      </dsp:nvSpPr>
      <dsp:spPr>
        <a:xfrm>
          <a:off x="431623" y="1222590"/>
          <a:ext cx="1594544" cy="2568393"/>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1435" rIns="0" bIns="0" numCol="1" spcCol="1270" anchor="t" anchorCtr="0">
          <a:noAutofit/>
        </a:bodyPr>
        <a:lstStyle/>
        <a:p>
          <a:pPr marL="0" lvl="0" indent="0" algn="l" defTabSz="666750">
            <a:lnSpc>
              <a:spcPct val="90000"/>
            </a:lnSpc>
            <a:spcBef>
              <a:spcPct val="0"/>
            </a:spcBef>
            <a:spcAft>
              <a:spcPct val="35000"/>
            </a:spcAft>
            <a:buNone/>
          </a:pPr>
          <a:r>
            <a:rPr lang="fr-FR" sz="1500" kern="1200" dirty="0">
              <a:latin typeface="Century Gothic" panose="020B0502020202020204" pitchFamily="34" charset="0"/>
            </a:rPr>
            <a:t>Le présent document de référence « Kit de concertation – Mode d’emploi » pour comprendre le fonctionnement du kit et ce dont il propose de débattre.</a:t>
          </a:r>
        </a:p>
      </dsp:txBody>
      <dsp:txXfrm>
        <a:off x="431623" y="1222590"/>
        <a:ext cx="1594544" cy="2568393"/>
      </dsp:txXfrm>
    </dsp:sp>
    <dsp:sp modelId="{20A2449B-05CE-4961-A1B8-7FF473CA0BF3}">
      <dsp:nvSpPr>
        <dsp:cNvPr id="0" name=""/>
        <dsp:cNvSpPr/>
      </dsp:nvSpPr>
      <dsp:spPr>
        <a:xfrm>
          <a:off x="2218797" y="1222590"/>
          <a:ext cx="2140327" cy="2568393"/>
        </a:xfrm>
        <a:prstGeom prst="roundRect">
          <a:avLst>
            <a:gd name="adj" fmla="val 5000"/>
          </a:avLst>
        </a:prstGeom>
        <a:solidFill>
          <a:srgbClr val="2E729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r>
            <a:rPr lang="fr-FR" sz="2400" kern="1200" dirty="0">
              <a:latin typeface="Century Gothic" panose="020B0502020202020204" pitchFamily="34" charset="0"/>
            </a:rPr>
            <a:t> </a:t>
          </a:r>
        </a:p>
      </dsp:txBody>
      <dsp:txXfrm rot="16200000">
        <a:off x="1379789" y="2061599"/>
        <a:ext cx="2106082" cy="428065"/>
      </dsp:txXfrm>
    </dsp:sp>
    <dsp:sp modelId="{52D34077-951B-481E-B121-E0F6C44D5A5F}">
      <dsp:nvSpPr>
        <dsp:cNvPr id="0" name=""/>
        <dsp:cNvSpPr/>
      </dsp:nvSpPr>
      <dsp:spPr>
        <a:xfrm rot="5400000">
          <a:off x="2040989" y="3261346"/>
          <a:ext cx="377019" cy="321049"/>
        </a:xfrm>
        <a:prstGeom prst="flowChartExtra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63AFBED-CF7C-40AB-B251-34203C74FEEB}">
      <dsp:nvSpPr>
        <dsp:cNvPr id="0" name=""/>
        <dsp:cNvSpPr/>
      </dsp:nvSpPr>
      <dsp:spPr>
        <a:xfrm>
          <a:off x="2646863" y="1222590"/>
          <a:ext cx="1594544" cy="2568393"/>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1435" rIns="0" bIns="0" numCol="1" spcCol="1270" anchor="t" anchorCtr="0">
          <a:noAutofit/>
        </a:bodyPr>
        <a:lstStyle/>
        <a:p>
          <a:pPr marL="0" lvl="0" indent="0" algn="l" defTabSz="666750">
            <a:lnSpc>
              <a:spcPct val="90000"/>
            </a:lnSpc>
            <a:spcBef>
              <a:spcPct val="0"/>
            </a:spcBef>
            <a:spcAft>
              <a:spcPct val="35000"/>
            </a:spcAft>
            <a:buNone/>
          </a:pPr>
          <a:r>
            <a:rPr lang="fr-FR" sz="1500" kern="1200" dirty="0">
              <a:latin typeface="Century Gothic" panose="020B0502020202020204" pitchFamily="34" charset="0"/>
            </a:rPr>
            <a:t>Une </a:t>
          </a:r>
          <a:r>
            <a:rPr lang="fr-FR" sz="1500" b="1" kern="1200" dirty="0">
              <a:latin typeface="Century Gothic" panose="020B0502020202020204" pitchFamily="34" charset="0"/>
            </a:rPr>
            <a:t>trame de restitution </a:t>
          </a:r>
          <a:r>
            <a:rPr lang="fr-FR" sz="1500" kern="1200" dirty="0">
              <a:latin typeface="Century Gothic" panose="020B0502020202020204" pitchFamily="34" charset="0"/>
            </a:rPr>
            <a:t>vous permettant de retranscrire vos échanges, à transmettre à l’équipe de la concertation préalable.</a:t>
          </a:r>
        </a:p>
      </dsp:txBody>
      <dsp:txXfrm>
        <a:off x="2646863" y="1222590"/>
        <a:ext cx="1594544" cy="2568393"/>
      </dsp:txXfrm>
    </dsp:sp>
    <dsp:sp modelId="{E07228D3-4995-45A2-AF48-DBFC1D08CD43}">
      <dsp:nvSpPr>
        <dsp:cNvPr id="0" name=""/>
        <dsp:cNvSpPr/>
      </dsp:nvSpPr>
      <dsp:spPr>
        <a:xfrm>
          <a:off x="4434036" y="1222590"/>
          <a:ext cx="2140327" cy="2568393"/>
        </a:xfrm>
        <a:prstGeom prst="roundRect">
          <a:avLst>
            <a:gd name="adj" fmla="val 5000"/>
          </a:avLst>
        </a:prstGeom>
        <a:solidFill>
          <a:srgbClr val="EEB24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r>
            <a:rPr lang="fr-FR" sz="2400" kern="1200" dirty="0">
              <a:latin typeface="Century Gothic" panose="020B0502020202020204" pitchFamily="34" charset="0"/>
            </a:rPr>
            <a:t> </a:t>
          </a:r>
        </a:p>
      </dsp:txBody>
      <dsp:txXfrm rot="16200000">
        <a:off x="3595028" y="2061599"/>
        <a:ext cx="2106082" cy="428065"/>
      </dsp:txXfrm>
    </dsp:sp>
    <dsp:sp modelId="{A26270CD-59B8-4402-8305-5D36D5A2490A}">
      <dsp:nvSpPr>
        <dsp:cNvPr id="0" name=""/>
        <dsp:cNvSpPr/>
      </dsp:nvSpPr>
      <dsp:spPr>
        <a:xfrm rot="5400000">
          <a:off x="4256228" y="3261346"/>
          <a:ext cx="377019" cy="321049"/>
        </a:xfrm>
        <a:prstGeom prst="flowChartExtra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7BE704-AFC6-4DD3-ACE2-74685D70F648}">
      <dsp:nvSpPr>
        <dsp:cNvPr id="0" name=""/>
        <dsp:cNvSpPr/>
      </dsp:nvSpPr>
      <dsp:spPr>
        <a:xfrm>
          <a:off x="4862102" y="1222590"/>
          <a:ext cx="1594544" cy="2568393"/>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1435" rIns="0" bIns="0" numCol="1" spcCol="1270" anchor="t" anchorCtr="0">
          <a:noAutofit/>
        </a:bodyPr>
        <a:lstStyle/>
        <a:p>
          <a:pPr marL="0" lvl="0" indent="0" algn="l" defTabSz="666750">
            <a:lnSpc>
              <a:spcPct val="90000"/>
            </a:lnSpc>
            <a:spcBef>
              <a:spcPct val="0"/>
            </a:spcBef>
            <a:spcAft>
              <a:spcPct val="35000"/>
            </a:spcAft>
            <a:buNone/>
          </a:pPr>
          <a:r>
            <a:rPr lang="fr-FR" sz="1500" kern="1200" dirty="0">
              <a:latin typeface="Century Gothic" panose="020B0502020202020204" pitchFamily="34" charset="0"/>
            </a:rPr>
            <a:t>Un </a:t>
          </a:r>
          <a:r>
            <a:rPr lang="fr-FR" sz="1500" b="1" kern="1200" dirty="0">
              <a:latin typeface="Century Gothic" panose="020B0502020202020204" pitchFamily="34" charset="0"/>
            </a:rPr>
            <a:t>espace dédié </a:t>
          </a:r>
          <a:r>
            <a:rPr lang="fr-FR" sz="1500" kern="1200" dirty="0">
              <a:latin typeface="Century Gothic" panose="020B0502020202020204" pitchFamily="34" charset="0"/>
            </a:rPr>
            <a:t>pour déposer vos contributions libres, vos cahiers d’acteur ou questionner la collectivité.</a:t>
          </a:r>
        </a:p>
      </dsp:txBody>
      <dsp:txXfrm>
        <a:off x="4862102" y="1222590"/>
        <a:ext cx="1594544" cy="2568393"/>
      </dsp:txXfrm>
    </dsp:sp>
    <dsp:sp modelId="{84F188C7-9A51-432D-8737-6808378EBE96}">
      <dsp:nvSpPr>
        <dsp:cNvPr id="0" name=""/>
        <dsp:cNvSpPr/>
      </dsp:nvSpPr>
      <dsp:spPr>
        <a:xfrm>
          <a:off x="6649275" y="1222590"/>
          <a:ext cx="2140327" cy="2568393"/>
        </a:xfrm>
        <a:prstGeom prst="roundRect">
          <a:avLst>
            <a:gd name="adj" fmla="val 5000"/>
          </a:avLst>
        </a:prstGeom>
        <a:solidFill>
          <a:srgbClr val="47D7A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r>
            <a:rPr lang="fr-FR" sz="2400" kern="1200" dirty="0">
              <a:latin typeface="Century Gothic" panose="020B0502020202020204" pitchFamily="34" charset="0"/>
            </a:rPr>
            <a:t> </a:t>
          </a:r>
        </a:p>
      </dsp:txBody>
      <dsp:txXfrm rot="16200000">
        <a:off x="5810267" y="2061599"/>
        <a:ext cx="2106082" cy="428065"/>
      </dsp:txXfrm>
    </dsp:sp>
    <dsp:sp modelId="{38492703-8ED1-444C-B59E-0448BF595D8A}">
      <dsp:nvSpPr>
        <dsp:cNvPr id="0" name=""/>
        <dsp:cNvSpPr/>
      </dsp:nvSpPr>
      <dsp:spPr>
        <a:xfrm rot="5400000">
          <a:off x="6471467" y="3261346"/>
          <a:ext cx="377019" cy="321049"/>
        </a:xfrm>
        <a:prstGeom prst="flowChartExtra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DDFE7B-F153-43F9-A0D0-338A4BD4D07D}">
      <dsp:nvSpPr>
        <dsp:cNvPr id="0" name=""/>
        <dsp:cNvSpPr/>
      </dsp:nvSpPr>
      <dsp:spPr>
        <a:xfrm>
          <a:off x="7077341" y="1222590"/>
          <a:ext cx="1594544" cy="2568393"/>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1435" rIns="0" bIns="0" numCol="1" spcCol="1270" anchor="t" anchorCtr="0">
          <a:noAutofit/>
        </a:bodyPr>
        <a:lstStyle/>
        <a:p>
          <a:pPr marL="0" lvl="0" indent="0" algn="l" defTabSz="666750">
            <a:lnSpc>
              <a:spcPct val="90000"/>
            </a:lnSpc>
            <a:spcBef>
              <a:spcPct val="0"/>
            </a:spcBef>
            <a:spcAft>
              <a:spcPct val="35000"/>
            </a:spcAft>
            <a:buNone/>
          </a:pPr>
          <a:r>
            <a:rPr lang="fr-FR" sz="1500" kern="1200" dirty="0">
              <a:latin typeface="Century Gothic" panose="020B0502020202020204" pitchFamily="34" charset="0"/>
            </a:rPr>
            <a:t>Un </a:t>
          </a:r>
          <a:r>
            <a:rPr lang="fr-FR" sz="1500" b="1" kern="1200" dirty="0">
              <a:latin typeface="Century Gothic" panose="020B0502020202020204" pitchFamily="34" charset="0"/>
            </a:rPr>
            <a:t>fonds documentaire</a:t>
          </a:r>
          <a:r>
            <a:rPr lang="fr-FR" sz="1500" kern="1200" dirty="0">
              <a:latin typeface="Century Gothic" panose="020B0502020202020204" pitchFamily="34" charset="0"/>
            </a:rPr>
            <a:t> à consulter pour appréhender les thèmes à débattre.</a:t>
          </a:r>
        </a:p>
      </dsp:txBody>
      <dsp:txXfrm>
        <a:off x="7077341" y="1222590"/>
        <a:ext cx="1594544" cy="25683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2BACC-6E71-4998-8FAC-81317F486DE9}">
      <dsp:nvSpPr>
        <dsp:cNvPr id="0" name=""/>
        <dsp:cNvSpPr/>
      </dsp:nvSpPr>
      <dsp:spPr>
        <a:xfrm>
          <a:off x="1884631" y="48965"/>
          <a:ext cx="1958040" cy="117482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Sobriété et Efficacité Energétique</a:t>
          </a:r>
        </a:p>
      </dsp:txBody>
      <dsp:txXfrm>
        <a:off x="1884631" y="48965"/>
        <a:ext cx="1958040" cy="1174824"/>
      </dsp:txXfrm>
    </dsp:sp>
    <dsp:sp modelId="{DB361EC0-6066-457B-8284-55D23D274FB6}">
      <dsp:nvSpPr>
        <dsp:cNvPr id="0" name=""/>
        <dsp:cNvSpPr/>
      </dsp:nvSpPr>
      <dsp:spPr>
        <a:xfrm>
          <a:off x="4257541" y="48965"/>
          <a:ext cx="1958040" cy="117482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Production d’Energies Renouvelables</a:t>
          </a:r>
        </a:p>
      </dsp:txBody>
      <dsp:txXfrm>
        <a:off x="4257541" y="48965"/>
        <a:ext cx="1958040" cy="1174824"/>
      </dsp:txXfrm>
    </dsp:sp>
    <dsp:sp modelId="{FDBDAC0B-6719-42B3-B403-70BDE9D78E2D}">
      <dsp:nvSpPr>
        <dsp:cNvPr id="0" name=""/>
        <dsp:cNvSpPr/>
      </dsp:nvSpPr>
      <dsp:spPr>
        <a:xfrm>
          <a:off x="6697143" y="48965"/>
          <a:ext cx="1958040" cy="117482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Mobilités &amp; Transports</a:t>
          </a:r>
        </a:p>
      </dsp:txBody>
      <dsp:txXfrm>
        <a:off x="6697143" y="48965"/>
        <a:ext cx="1958040" cy="1174824"/>
      </dsp:txXfrm>
    </dsp:sp>
    <dsp:sp modelId="{60111B62-A498-46A7-B3EC-A1B3B372846E}">
      <dsp:nvSpPr>
        <dsp:cNvPr id="0" name=""/>
        <dsp:cNvSpPr/>
      </dsp:nvSpPr>
      <dsp:spPr>
        <a:xfrm>
          <a:off x="1888214" y="1336561"/>
          <a:ext cx="1958040" cy="117482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Adaptation au Changement Climatique</a:t>
          </a:r>
        </a:p>
      </dsp:txBody>
      <dsp:txXfrm>
        <a:off x="1888214" y="1336561"/>
        <a:ext cx="1958040" cy="1174824"/>
      </dsp:txXfrm>
    </dsp:sp>
    <dsp:sp modelId="{540E931B-2710-4C67-A2F3-0A13B5B0AAF4}">
      <dsp:nvSpPr>
        <dsp:cNvPr id="0" name=""/>
        <dsp:cNvSpPr/>
      </dsp:nvSpPr>
      <dsp:spPr>
        <a:xfrm>
          <a:off x="4237295" y="1336568"/>
          <a:ext cx="1958040" cy="117482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Santé &amp; Qualité de l’air</a:t>
          </a:r>
        </a:p>
      </dsp:txBody>
      <dsp:txXfrm>
        <a:off x="4237295" y="1336568"/>
        <a:ext cx="1958040" cy="1174824"/>
      </dsp:txXfrm>
    </dsp:sp>
    <dsp:sp modelId="{6EA3C3B0-7F02-4FF1-9AF7-8B7990F18471}">
      <dsp:nvSpPr>
        <dsp:cNvPr id="0" name=""/>
        <dsp:cNvSpPr/>
      </dsp:nvSpPr>
      <dsp:spPr>
        <a:xfrm>
          <a:off x="6667361" y="1336568"/>
          <a:ext cx="1958040" cy="117482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Tourisme, Paysage &amp; Patrimoine</a:t>
          </a:r>
        </a:p>
      </dsp:txBody>
      <dsp:txXfrm>
        <a:off x="6667361" y="1336568"/>
        <a:ext cx="1958040" cy="1174824"/>
      </dsp:txXfrm>
    </dsp:sp>
    <dsp:sp modelId="{C72F0CA5-67A1-49D5-9DAE-CAA91B93141F}">
      <dsp:nvSpPr>
        <dsp:cNvPr id="0" name=""/>
        <dsp:cNvSpPr/>
      </dsp:nvSpPr>
      <dsp:spPr>
        <a:xfrm>
          <a:off x="1906071" y="2745765"/>
          <a:ext cx="1958040" cy="117482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Participation et Engagement</a:t>
          </a:r>
        </a:p>
      </dsp:txBody>
      <dsp:txXfrm>
        <a:off x="1906071" y="2745765"/>
        <a:ext cx="1958040" cy="1174824"/>
      </dsp:txXfrm>
    </dsp:sp>
    <dsp:sp modelId="{479B46BA-DE7D-4A67-80F7-98EBE5C578A7}">
      <dsp:nvSpPr>
        <dsp:cNvPr id="0" name=""/>
        <dsp:cNvSpPr/>
      </dsp:nvSpPr>
      <dsp:spPr>
        <a:xfrm>
          <a:off x="4278982" y="2744478"/>
          <a:ext cx="1958040" cy="117482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Biodiversité &amp; Ressources Naturelles</a:t>
          </a:r>
        </a:p>
      </dsp:txBody>
      <dsp:txXfrm>
        <a:off x="4278982" y="2744478"/>
        <a:ext cx="1958040" cy="1174824"/>
      </dsp:txXfrm>
    </dsp:sp>
    <dsp:sp modelId="{0561F39B-1F3E-458E-AF20-975E8048267B}">
      <dsp:nvSpPr>
        <dsp:cNvPr id="0" name=""/>
        <dsp:cNvSpPr/>
      </dsp:nvSpPr>
      <dsp:spPr>
        <a:xfrm>
          <a:off x="6667968" y="2745765"/>
          <a:ext cx="1958040" cy="117482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a:t>Agriculture &amp; Forêts</a:t>
          </a:r>
          <a:endParaRPr lang="fr-FR" sz="2200" kern="1200" dirty="0"/>
        </a:p>
      </dsp:txBody>
      <dsp:txXfrm>
        <a:off x="6667968" y="2745765"/>
        <a:ext cx="1958040" cy="1174824"/>
      </dsp:txXfrm>
    </dsp:sp>
  </dsp:spTree>
</dsp:drawing>
</file>

<file path=ppt/diagrams/layout1.xml><?xml version="1.0" encoding="utf-8"?>
<dgm:layoutDef xmlns:dgm="http://schemas.openxmlformats.org/drawingml/2006/diagram" xmlns:a="http://schemas.openxmlformats.org/drawingml/2006/main" uniqueId="urn:microsoft.com/office/officeart/2024/layout/VerticalActionList">
  <dgm:title val=""/>
  <dgm:desc val=""/>
  <dgm:catLst>
    <dgm:cat type="list" pri="82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dirChoose">
      <dgm:if name="dirNorm" func="var" arg="dir" op="equ" val="norm">
        <dgm:alg type="lin">
          <dgm:param type="linDir" val="fromT"/>
          <dgm:param type="nodeHorzAlign" val="l"/>
        </dgm:alg>
      </dgm:if>
      <dgm:else name="dirRev">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alg type="composite"/>
        <dgm:shape xmlns:r="http://schemas.openxmlformats.org/officeDocument/2006/relationships" r:blip="">
          <dgm:adjLst/>
        </dgm:shape>
        <dgm:presOf/>
        <dgm:choose name="compositeDir">
          <dgm:if name="compositeNorm" func="var" arg="dir" op="equ" val="norm">
            <dgm:constrLst>
              <dgm:constr type="l" for="ch" forName="bgOutline" refType="w" fact="0.19"/>
              <dgm:constr type="t" for="ch" forName="bgOutline"/>
              <dgm:constr type="w" for="ch" forName="bgOutline" refType="w" fact="0.81"/>
              <dgm:constr type="h" for="ch" forName="bgOutline" refType="h"/>
              <dgm:constr type="l" for="ch" forName="parentText"/>
              <dgm:constr type="t" for="ch" forName="parentText"/>
              <dgm:constr type="w" for="ch" forName="parentText" refType="w" fact="0.2"/>
              <dgm:constr type="h" for="ch" forName="parentText" refType="h"/>
              <dgm:constr type="l" for="ch" forName="descendantText" refType="w" fact="0.2"/>
              <dgm:constr type="t" for="ch" forName="descendantText"/>
              <dgm:constr type="w" for="ch" forName="descendantText" refType="w" fact="0.8"/>
              <dgm:constr type="h" for="ch" forName="descendantText" refType="h"/>
            </dgm:constrLst>
          </dgm:if>
          <dgm:else name="compositeRev">
            <dgm:constrLst>
              <dgm:constr type="l" for="ch" forName="bgOutline"/>
              <dgm:constr type="t" for="ch" forName="bgOutline"/>
              <dgm:constr type="w" for="ch" forName="bgOutline" refType="w" fact="0.81"/>
              <dgm:constr type="h" for="ch" forName="bgOutline" refType="h"/>
              <dgm:constr type="l" for="ch" forName="parentText" refType="w" fact="0.8"/>
              <dgm:constr type="t" for="ch" forName="parentText"/>
              <dgm:constr type="w" for="ch" forName="parentText" refType="w" fact="0.2"/>
              <dgm:constr type="h" for="ch" forName="parentText" refType="h"/>
              <dgm:constr type="l" for="ch" forName="descendantText"/>
              <dgm:constr type="t" for="ch" forName="descendantText"/>
              <dgm:constr type="w" for="ch" forName="descendantText" refType="w" fact="0.8"/>
              <dgm:constr type="h" for="ch" forName="descendantText" refType="h"/>
            </dgm:constrLst>
          </dgm:else>
        </dgm:choose>
        <dgm:ruleLst/>
        <dgm:layoutNode name="bgOutline" styleLbl="fgAcc1">
          <dgm:alg type="sp"/>
          <dgm:choose name="bgOutlineDir">
            <dgm:if name="bgOutlineNorm" func="var" arg="dir" op="equ" val="norm">
              <dgm:shape xmlns:r="http://schemas.openxmlformats.org/officeDocument/2006/relationships" rot="90" type="round2SameRect" r:blip="">
                <dgm:adjLst>
                  <dgm:adj idx="1" val="0.15"/>
                  <dgm:adj idx="2" val="0"/>
                </dgm:adjLst>
              </dgm:shape>
            </dgm:if>
            <dgm:else name="bgOutlineRev">
              <dgm:shape xmlns:r="http://schemas.openxmlformats.org/officeDocument/2006/relationships" rot="-90" type="round2SameRect" r:blip="">
                <dgm:adjLst>
                  <dgm:adj idx="1" val="0.15"/>
                  <dgm:adj idx="2" val="0"/>
                </dgm:adjLst>
              </dgm:shape>
            </dgm:else>
          </dgm:choose>
          <dgm:presOf axis="self"/>
          <dgm:constrLst/>
          <dgm:ruleLst/>
        </dgm:layoutNode>
        <dgm:layoutNode name="parentText" styleLbl="alignNode1">
          <dgm:varLst>
            <dgm:chMax val="1"/>
            <dgm:bulletEnabled/>
          </dgm:varLst>
          <dgm:alg type="tx">
            <dgm:param type="parTxLTRAlign" val="l"/>
            <dgm:param type="parTxRTLAlign" val="r"/>
          </dgm:alg>
          <dgm:choose name="parentShapeDir">
            <dgm:if name="parentShapeNorm" func="var" arg="dir" op="equ" val="norm">
              <dgm:shape xmlns:r="http://schemas.openxmlformats.org/officeDocument/2006/relationships" rot="-90" type="round2SameRect" r:blip="" zOrderOff="3">
                <dgm:adjLst>
                  <dgm:adj idx="1" val="0.1"/>
                </dgm:adjLst>
              </dgm:shape>
            </dgm:if>
            <dgm:else name="parentShapeRev">
              <dgm:shape xmlns:r="http://schemas.openxmlformats.org/officeDocument/2006/relationships" rot="90" type="round2SameRect" r:blip="" zOrderOff="3">
                <dgm:adjLst>
                  <dgm:adj idx="1" val="0.1"/>
                </dgm:adjLst>
              </dgm:shape>
            </dgm:else>
          </dgm:choose>
          <dgm:presOf axis="self" ptType="node"/>
          <dgm:constrLst>
            <dgm:constr type="tMarg" refType="h" fact="0.28"/>
            <dgm:constr type="bMarg" refType="h" fact="0.28"/>
            <dgm:constr type="lMarg" refType="w" fact="0.15"/>
            <dgm:constr type="rMarg" refType="w" fact="0.15"/>
          </dgm:constrLst>
          <dgm:ruleLst>
            <dgm:rule type="primFontSz" val="8" fact="NaN" max="NaN"/>
          </dgm:ruleLst>
        </dgm:layoutNode>
        <dgm:layoutNode name="descendantText" styleLbl="revTx">
          <dgm:varLst>
            <dgm:bulletEnabled/>
          </dgm:varLst>
          <dgm:alg type="tx">
            <dgm:param type="stBulletLvl" val="0"/>
            <dgm:param type="parTxLTRAlign" val="l"/>
            <dgm:param type="shpTxLTRAlignCh" val="l"/>
            <dgm:param type="parTxRTLAlign" val="r"/>
            <dgm:param type="shpTxRTLAlignCh" val="r"/>
          </dgm:alg>
          <dgm:shape xmlns:r="http://schemas.openxmlformats.org/officeDocument/2006/relationships" type="rect" r:blip="" hideGeom="1">
            <dgm:adjLst/>
          </dgm:shape>
          <dgm:presOf axis="des" ptType="node"/>
          <dgm:constrLst>
            <dgm:constr type="primFontSz" val="24"/>
            <dgm:constr type="lMarg" refType="w" fact="0.06"/>
            <dgm:constr type="rMarg" refType="w" fact="0.06"/>
            <dgm:constr type="tMarg" refType="h" fact="0.28"/>
            <dgm:constr type="bMarg" refType="h" fact="0.28"/>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EE35E1E7-ECC6-AFF9-970E-30D7422DB23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447DA43-8C8E-4336-AA3E-B943E15BA5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3C7AEFC-B9EF-4F85-9F3C-AE24952C4FF4}" type="datetimeFigureOut">
              <a:rPr lang="fr-FR" smtClean="0"/>
              <a:t>27/07/2026</a:t>
            </a:fld>
            <a:endParaRPr lang="fr-FR"/>
          </a:p>
        </p:txBody>
      </p:sp>
      <p:sp>
        <p:nvSpPr>
          <p:cNvPr id="4" name="Espace réservé du pied de page 3">
            <a:extLst>
              <a:ext uri="{FF2B5EF4-FFF2-40B4-BE49-F238E27FC236}">
                <a16:creationId xmlns:a16="http://schemas.microsoft.com/office/drawing/2014/main" id="{2A8ECE8A-0129-FE45-01BF-E58D842040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fr-FR"/>
              <a:t>PCAET du GRAND-FIGEAC : Kit du Débat</a:t>
            </a:r>
          </a:p>
        </p:txBody>
      </p:sp>
      <p:sp>
        <p:nvSpPr>
          <p:cNvPr id="5" name="Espace réservé du numéro de diapositive 4">
            <a:extLst>
              <a:ext uri="{FF2B5EF4-FFF2-40B4-BE49-F238E27FC236}">
                <a16:creationId xmlns:a16="http://schemas.microsoft.com/office/drawing/2014/main" id="{8E6DFCC4-5468-A121-C78D-BC2E4E7ACA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3B6847-69FE-4984-BCEE-7E1B40115644}" type="slidenum">
              <a:rPr lang="fr-FR" smtClean="0"/>
              <a:t>‹N°›</a:t>
            </a:fld>
            <a:endParaRPr lang="fr-FR"/>
          </a:p>
        </p:txBody>
      </p:sp>
    </p:spTree>
    <p:extLst>
      <p:ext uri="{BB962C8B-B14F-4D97-AF65-F5344CB8AC3E}">
        <p14:creationId xmlns:p14="http://schemas.microsoft.com/office/powerpoint/2010/main" val="427220720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4F7D36-D53B-4845-AD9D-6AEB31791AC1}" type="datetimeFigureOut">
              <a:rPr lang="fr-FR" smtClean="0"/>
              <a:t>27/07/2026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fr-FR"/>
              <a:t>PCAET du GRAND-FIGEAC : Kit du Débat</a:t>
            </a: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906376-EBE3-47BA-A00D-632BF7BA8E04}" type="slidenum">
              <a:rPr lang="fr-FR" smtClean="0"/>
              <a:t>‹N°›</a:t>
            </a:fld>
            <a:endParaRPr lang="fr-FR"/>
          </a:p>
        </p:txBody>
      </p:sp>
    </p:spTree>
    <p:extLst>
      <p:ext uri="{BB962C8B-B14F-4D97-AF65-F5344CB8AC3E}">
        <p14:creationId xmlns:p14="http://schemas.microsoft.com/office/powerpoint/2010/main" val="46650998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88112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0925C-7169-D50E-499D-AFF35D1A8CF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64FE072-EDBB-5EDB-C918-BD2B0AFA85A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4CC2FB9-A5C2-C431-443A-676971694E5A}"/>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33564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67E30-1A81-8989-6F2F-E44A64722E5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FB7B63C-651D-13D9-C687-630AB2DDF8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4CFB354-E389-680E-D1D5-9605FB053209}"/>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12454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135D3-2467-6AEF-057E-67DCBFBC233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195835-D871-AADB-2567-DCDCA95AB81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10CAD9B-D50D-A3C5-60AB-49F94E7B70CA}"/>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78232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F0499-2A38-1C0B-A91C-AF70F943812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6885E75-07ED-590C-95FC-79B954BDDEE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8F5AF8B-E578-9D90-F1E0-54203C73EAD1}"/>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1364373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AD5FE-1897-6DD1-EDC3-3F3011279F9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82B0E72-0470-AB7E-1973-2E520F4CB32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261D6A8-9744-384B-2A48-602D727F29CF}"/>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301953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F5B89-79C6-ED37-AF84-251FDFCBC48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595CA51-1F01-0FD2-72B6-E1A9DE278AA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83C71B-28F2-0045-0235-FFFEDDBB902A}"/>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5073670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747AE-B338-C2AF-16A3-655BEBB140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09FB023-23E3-2EFB-6B29-A04F0DC6EB4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7B2EE78-840B-B1B6-7A38-B04739EC182B}"/>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749850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723E3-F25A-2C2D-907D-C198751BA37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5AD88D1-1B70-54E1-582A-0B16FEB9C1E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46A4A7-E8B6-95BE-E860-37FA9C894116}"/>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856342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A2C3-D34B-06C1-7563-8BE34F133CF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CEDBCAB-ECE6-C996-5F20-B43A8BB12C9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E839836-0762-BEFF-62FC-EAE31C45C499}"/>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8683233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87FE0-57E3-BA7F-6CB6-A1B20EA6DA6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5C94183-41FC-805B-EE9B-190758830FE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ABA9DCF-780D-617D-53AF-D2ABFC8DAF69}"/>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294239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19BDA-9176-3427-463B-026D82D3D77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9C1D327-93A6-2B9C-5B29-292036FA150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3A49773-4264-4EAE-E0FE-91EADB5E5966}"/>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9440623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C573A-993D-8B7F-3362-8C9E40D0C82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D3AF466-0C59-0FCC-9C45-6B5B05D9706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3798805-54CF-B83D-DB59-BCD59DDC293B}"/>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982675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DCFC9-25CE-BB2E-2B15-A11D84420D9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0CD0BFA-CECE-BF91-C937-D043EAF8C4C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80406DE-09F5-61BC-F89A-EACEC9392287}"/>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505180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B18B6-9052-4C35-3681-09E04E96548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F0F53BA-5915-224C-B181-F9DB15DCD2C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67E6528-10CA-8BC8-3E31-1F591B459AD0}"/>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873666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8D713-7DF1-7E3D-CE13-0D5168A44B0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380F0-5B83-DF98-4705-76BBB56EDA1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7D24466-6D5B-787C-8B9B-785D9ACFFE66}"/>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248643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BDC7F-AAAA-1B31-B143-E7E6C433B37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B849D6-B581-FA0F-29CD-FA7C7DAD461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3E99317-4D76-F27B-5E39-BCD2FC23ECA5}"/>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580796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821B6-F8B4-C6B2-B3AB-E0FD4B50D00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E1510D1-446A-FCA0-CB39-1FC4BE54D7A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6131209-F17C-C1FA-7FFD-77821B82FA97}"/>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717336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5D8B6-0297-8A90-8B03-8EB2379AF25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5DBFD08-60ED-D448-2D4E-5D6BC95D402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E952C75-1DE7-FBE6-CD21-377791BB3C62}"/>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416726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2B3FC-2C20-E1D1-47DC-426E7451A51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00D49F8-78FB-E3D1-4EE2-80F2541DB3C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B98214D-AB84-93D1-302F-6E7FD7238DC0}"/>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522909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19AD82-2C2E-57BA-F6CD-C0A31EAD70D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F17DF93-D6B7-0C18-CE98-D746C6BECD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8B5C15E-1A08-FE74-2566-C461BCFF2957}"/>
              </a:ext>
            </a:extLst>
          </p:cNvPr>
          <p:cNvSpPr>
            <a:spLocks noGrp="1"/>
          </p:cNvSpPr>
          <p:nvPr>
            <p:ph type="dt" sz="half" idx="10"/>
          </p:nvPr>
        </p:nvSpPr>
        <p:spPr/>
        <p:txBody>
          <a:bodyPr/>
          <a:lstStyle/>
          <a:p>
            <a:fld id="{7F0D49C0-C7D7-46DB-B1A9-D7049D5DB4D3}" type="datetime1">
              <a:rPr lang="fr-FR" smtClean="0"/>
              <a:t>27/07/2026</a:t>
            </a:fld>
            <a:endParaRPr lang="fr-FR"/>
          </a:p>
        </p:txBody>
      </p:sp>
      <p:sp>
        <p:nvSpPr>
          <p:cNvPr id="5" name="Espace réservé du pied de page 4">
            <a:extLst>
              <a:ext uri="{FF2B5EF4-FFF2-40B4-BE49-F238E27FC236}">
                <a16:creationId xmlns:a16="http://schemas.microsoft.com/office/drawing/2014/main" id="{40011D79-1D58-B177-B7D2-C6D2796B4AC7}"/>
              </a:ext>
            </a:extLst>
          </p:cNvPr>
          <p:cNvSpPr>
            <a:spLocks noGrp="1"/>
          </p:cNvSpPr>
          <p:nvPr>
            <p:ph type="ftr" sz="quarter" idx="11"/>
          </p:nvPr>
        </p:nvSpPr>
        <p:spPr/>
        <p:txBody>
          <a:bodyPr/>
          <a:lstStyle/>
          <a:p>
            <a:r>
              <a:rPr lang="fr-FR"/>
              <a:t>PCAET du GRAND-FIGEAC : Kit du Débat</a:t>
            </a:r>
          </a:p>
        </p:txBody>
      </p:sp>
      <p:sp>
        <p:nvSpPr>
          <p:cNvPr id="6" name="Espace réservé du numéro de diapositive 5">
            <a:extLst>
              <a:ext uri="{FF2B5EF4-FFF2-40B4-BE49-F238E27FC236}">
                <a16:creationId xmlns:a16="http://schemas.microsoft.com/office/drawing/2014/main" id="{F68B116D-F9F0-751A-CC0B-652C4B27CD33}"/>
              </a:ext>
            </a:extLst>
          </p:cNvPr>
          <p:cNvSpPr>
            <a:spLocks noGrp="1"/>
          </p:cNvSpPr>
          <p:nvPr>
            <p:ph type="sldNum" sz="quarter" idx="12"/>
          </p:nvPr>
        </p:nvSpPr>
        <p:spPr/>
        <p:txBody>
          <a:bodyPr/>
          <a:lstStyle/>
          <a:p>
            <a:fld id="{7691B458-4622-4FBE-AE66-0E25528B5C8D}" type="slidenum">
              <a:rPr lang="fr-FR" smtClean="0"/>
              <a:t>‹N°›</a:t>
            </a:fld>
            <a:endParaRPr lang="fr-FR"/>
          </a:p>
        </p:txBody>
      </p:sp>
    </p:spTree>
    <p:extLst>
      <p:ext uri="{BB962C8B-B14F-4D97-AF65-F5344CB8AC3E}">
        <p14:creationId xmlns:p14="http://schemas.microsoft.com/office/powerpoint/2010/main" val="3947022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0ABAD1-391C-771D-AECD-C25810F1F1F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BA60CD4-1CFB-A7C9-02C5-46FBE0BCA62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3CE415B-BF28-DAE1-D291-504EA9D0E974}"/>
              </a:ext>
            </a:extLst>
          </p:cNvPr>
          <p:cNvSpPr>
            <a:spLocks noGrp="1"/>
          </p:cNvSpPr>
          <p:nvPr>
            <p:ph type="dt" sz="half" idx="10"/>
          </p:nvPr>
        </p:nvSpPr>
        <p:spPr/>
        <p:txBody>
          <a:bodyPr/>
          <a:lstStyle/>
          <a:p>
            <a:fld id="{5F9A0763-66D7-411F-95E8-AB047E5210C2}" type="datetime1">
              <a:rPr lang="fr-FR" smtClean="0"/>
              <a:t>27/07/2026</a:t>
            </a:fld>
            <a:endParaRPr lang="fr-FR"/>
          </a:p>
        </p:txBody>
      </p:sp>
      <p:sp>
        <p:nvSpPr>
          <p:cNvPr id="5" name="Espace réservé du pied de page 4">
            <a:extLst>
              <a:ext uri="{FF2B5EF4-FFF2-40B4-BE49-F238E27FC236}">
                <a16:creationId xmlns:a16="http://schemas.microsoft.com/office/drawing/2014/main" id="{81BF0AF5-EE20-2FDF-382B-5D05DAEDE889}"/>
              </a:ext>
            </a:extLst>
          </p:cNvPr>
          <p:cNvSpPr>
            <a:spLocks noGrp="1"/>
          </p:cNvSpPr>
          <p:nvPr>
            <p:ph type="ftr" sz="quarter" idx="11"/>
          </p:nvPr>
        </p:nvSpPr>
        <p:spPr/>
        <p:txBody>
          <a:bodyPr/>
          <a:lstStyle/>
          <a:p>
            <a:r>
              <a:rPr lang="fr-FR"/>
              <a:t>PCAET du GRAND-FIGEAC : Kit du Débat</a:t>
            </a:r>
          </a:p>
        </p:txBody>
      </p:sp>
      <p:sp>
        <p:nvSpPr>
          <p:cNvPr id="6" name="Espace réservé du numéro de diapositive 5">
            <a:extLst>
              <a:ext uri="{FF2B5EF4-FFF2-40B4-BE49-F238E27FC236}">
                <a16:creationId xmlns:a16="http://schemas.microsoft.com/office/drawing/2014/main" id="{A0B60518-512C-207B-0F75-9D056C389326}"/>
              </a:ext>
            </a:extLst>
          </p:cNvPr>
          <p:cNvSpPr>
            <a:spLocks noGrp="1"/>
          </p:cNvSpPr>
          <p:nvPr>
            <p:ph type="sldNum" sz="quarter" idx="12"/>
          </p:nvPr>
        </p:nvSpPr>
        <p:spPr/>
        <p:txBody>
          <a:bodyPr/>
          <a:lstStyle/>
          <a:p>
            <a:fld id="{7691B458-4622-4FBE-AE66-0E25528B5C8D}" type="slidenum">
              <a:rPr lang="fr-FR" smtClean="0"/>
              <a:t>‹N°›</a:t>
            </a:fld>
            <a:endParaRPr lang="fr-FR"/>
          </a:p>
        </p:txBody>
      </p:sp>
    </p:spTree>
    <p:extLst>
      <p:ext uri="{BB962C8B-B14F-4D97-AF65-F5344CB8AC3E}">
        <p14:creationId xmlns:p14="http://schemas.microsoft.com/office/powerpoint/2010/main" val="4239861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A14F91A-1C2B-8649-2357-6ACC2CEA888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45447D0-8028-7D1C-FBF0-27E5B6A712D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9EDDE12-0CA0-A349-68AA-BAC0F32E2DB3}"/>
              </a:ext>
            </a:extLst>
          </p:cNvPr>
          <p:cNvSpPr>
            <a:spLocks noGrp="1"/>
          </p:cNvSpPr>
          <p:nvPr>
            <p:ph type="dt" sz="half" idx="10"/>
          </p:nvPr>
        </p:nvSpPr>
        <p:spPr/>
        <p:txBody>
          <a:bodyPr/>
          <a:lstStyle/>
          <a:p>
            <a:fld id="{BC97995F-A93A-45F9-8B0E-534562FEC16A}" type="datetime1">
              <a:rPr lang="fr-FR" smtClean="0"/>
              <a:t>27/07/2026</a:t>
            </a:fld>
            <a:endParaRPr lang="fr-FR"/>
          </a:p>
        </p:txBody>
      </p:sp>
      <p:sp>
        <p:nvSpPr>
          <p:cNvPr id="5" name="Espace réservé du pied de page 4">
            <a:extLst>
              <a:ext uri="{FF2B5EF4-FFF2-40B4-BE49-F238E27FC236}">
                <a16:creationId xmlns:a16="http://schemas.microsoft.com/office/drawing/2014/main" id="{8DBB3D18-D4A8-274F-0966-123F2712C2E0}"/>
              </a:ext>
            </a:extLst>
          </p:cNvPr>
          <p:cNvSpPr>
            <a:spLocks noGrp="1"/>
          </p:cNvSpPr>
          <p:nvPr>
            <p:ph type="ftr" sz="quarter" idx="11"/>
          </p:nvPr>
        </p:nvSpPr>
        <p:spPr/>
        <p:txBody>
          <a:bodyPr/>
          <a:lstStyle/>
          <a:p>
            <a:r>
              <a:rPr lang="fr-FR"/>
              <a:t>PCAET du GRAND-FIGEAC : Kit du Débat</a:t>
            </a:r>
          </a:p>
        </p:txBody>
      </p:sp>
      <p:sp>
        <p:nvSpPr>
          <p:cNvPr id="6" name="Espace réservé du numéro de diapositive 5">
            <a:extLst>
              <a:ext uri="{FF2B5EF4-FFF2-40B4-BE49-F238E27FC236}">
                <a16:creationId xmlns:a16="http://schemas.microsoft.com/office/drawing/2014/main" id="{3F9D1766-313E-2D2B-5E09-F58A42FBDFA5}"/>
              </a:ext>
            </a:extLst>
          </p:cNvPr>
          <p:cNvSpPr>
            <a:spLocks noGrp="1"/>
          </p:cNvSpPr>
          <p:nvPr>
            <p:ph type="sldNum" sz="quarter" idx="12"/>
          </p:nvPr>
        </p:nvSpPr>
        <p:spPr/>
        <p:txBody>
          <a:bodyPr/>
          <a:lstStyle/>
          <a:p>
            <a:fld id="{7691B458-4622-4FBE-AE66-0E25528B5C8D}" type="slidenum">
              <a:rPr lang="fr-FR" smtClean="0"/>
              <a:t>‹N°›</a:t>
            </a:fld>
            <a:endParaRPr lang="fr-FR"/>
          </a:p>
        </p:txBody>
      </p:sp>
    </p:spTree>
    <p:extLst>
      <p:ext uri="{BB962C8B-B14F-4D97-AF65-F5344CB8AC3E}">
        <p14:creationId xmlns:p14="http://schemas.microsoft.com/office/powerpoint/2010/main" val="1457743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2AAC7F-4C17-D4A3-D616-4AA869A79E8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458EFAB-EE8A-A822-B1A3-A1D5A512CDA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5F4C3B4-3D3C-AC8C-F896-592FB75AA8A3}"/>
              </a:ext>
            </a:extLst>
          </p:cNvPr>
          <p:cNvSpPr>
            <a:spLocks noGrp="1"/>
          </p:cNvSpPr>
          <p:nvPr>
            <p:ph type="dt" sz="half" idx="10"/>
          </p:nvPr>
        </p:nvSpPr>
        <p:spPr/>
        <p:txBody>
          <a:bodyPr/>
          <a:lstStyle/>
          <a:p>
            <a:fld id="{58EC8E31-29A8-4334-9A5D-19BBB0A9C4EA}" type="datetime1">
              <a:rPr lang="fr-FR" smtClean="0"/>
              <a:t>27/07/2026</a:t>
            </a:fld>
            <a:endParaRPr lang="fr-FR"/>
          </a:p>
        </p:txBody>
      </p:sp>
      <p:sp>
        <p:nvSpPr>
          <p:cNvPr id="5" name="Espace réservé du pied de page 4">
            <a:extLst>
              <a:ext uri="{FF2B5EF4-FFF2-40B4-BE49-F238E27FC236}">
                <a16:creationId xmlns:a16="http://schemas.microsoft.com/office/drawing/2014/main" id="{91FF9C44-F824-787A-95C9-C3661FBFCD31}"/>
              </a:ext>
            </a:extLst>
          </p:cNvPr>
          <p:cNvSpPr>
            <a:spLocks noGrp="1"/>
          </p:cNvSpPr>
          <p:nvPr>
            <p:ph type="ftr" sz="quarter" idx="11"/>
          </p:nvPr>
        </p:nvSpPr>
        <p:spPr/>
        <p:txBody>
          <a:bodyPr/>
          <a:lstStyle/>
          <a:p>
            <a:r>
              <a:rPr lang="fr-FR"/>
              <a:t>PCAET du GRAND-FIGEAC : Kit du Débat</a:t>
            </a:r>
          </a:p>
        </p:txBody>
      </p:sp>
      <p:sp>
        <p:nvSpPr>
          <p:cNvPr id="6" name="Espace réservé du numéro de diapositive 5">
            <a:extLst>
              <a:ext uri="{FF2B5EF4-FFF2-40B4-BE49-F238E27FC236}">
                <a16:creationId xmlns:a16="http://schemas.microsoft.com/office/drawing/2014/main" id="{01051F23-7D48-FF69-8D17-D00015AFDBF1}"/>
              </a:ext>
            </a:extLst>
          </p:cNvPr>
          <p:cNvSpPr>
            <a:spLocks noGrp="1"/>
          </p:cNvSpPr>
          <p:nvPr>
            <p:ph type="sldNum" sz="quarter" idx="12"/>
          </p:nvPr>
        </p:nvSpPr>
        <p:spPr/>
        <p:txBody>
          <a:bodyPr/>
          <a:lstStyle/>
          <a:p>
            <a:fld id="{7691B458-4622-4FBE-AE66-0E25528B5C8D}" type="slidenum">
              <a:rPr lang="fr-FR" smtClean="0"/>
              <a:t>‹N°›</a:t>
            </a:fld>
            <a:endParaRPr lang="fr-FR"/>
          </a:p>
        </p:txBody>
      </p:sp>
    </p:spTree>
    <p:extLst>
      <p:ext uri="{BB962C8B-B14F-4D97-AF65-F5344CB8AC3E}">
        <p14:creationId xmlns:p14="http://schemas.microsoft.com/office/powerpoint/2010/main" val="1291229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12EBDE-8B97-84AD-EFD0-C825607339E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C2A15BD-26F2-B38C-E8A2-C101995AA84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35AB7B5-DA19-8FAA-E3A3-10E640C99C91}"/>
              </a:ext>
            </a:extLst>
          </p:cNvPr>
          <p:cNvSpPr>
            <a:spLocks noGrp="1"/>
          </p:cNvSpPr>
          <p:nvPr>
            <p:ph type="dt" sz="half" idx="10"/>
          </p:nvPr>
        </p:nvSpPr>
        <p:spPr/>
        <p:txBody>
          <a:bodyPr/>
          <a:lstStyle/>
          <a:p>
            <a:fld id="{2B23CDD9-781F-4ED2-BF00-9A70DCD7E816}" type="datetime1">
              <a:rPr lang="fr-FR" smtClean="0"/>
              <a:t>27/07/2026</a:t>
            </a:fld>
            <a:endParaRPr lang="fr-FR"/>
          </a:p>
        </p:txBody>
      </p:sp>
      <p:sp>
        <p:nvSpPr>
          <p:cNvPr id="5" name="Espace réservé du pied de page 4">
            <a:extLst>
              <a:ext uri="{FF2B5EF4-FFF2-40B4-BE49-F238E27FC236}">
                <a16:creationId xmlns:a16="http://schemas.microsoft.com/office/drawing/2014/main" id="{52F13F5A-A887-72A4-A9DA-73CC5DDB3E45}"/>
              </a:ext>
            </a:extLst>
          </p:cNvPr>
          <p:cNvSpPr>
            <a:spLocks noGrp="1"/>
          </p:cNvSpPr>
          <p:nvPr>
            <p:ph type="ftr" sz="quarter" idx="11"/>
          </p:nvPr>
        </p:nvSpPr>
        <p:spPr/>
        <p:txBody>
          <a:bodyPr/>
          <a:lstStyle/>
          <a:p>
            <a:r>
              <a:rPr lang="fr-FR"/>
              <a:t>PCAET du GRAND-FIGEAC : Kit du Débat</a:t>
            </a:r>
          </a:p>
        </p:txBody>
      </p:sp>
      <p:sp>
        <p:nvSpPr>
          <p:cNvPr id="6" name="Espace réservé du numéro de diapositive 5">
            <a:extLst>
              <a:ext uri="{FF2B5EF4-FFF2-40B4-BE49-F238E27FC236}">
                <a16:creationId xmlns:a16="http://schemas.microsoft.com/office/drawing/2014/main" id="{18E3473F-BD5B-7825-D574-EAA1BA95B1A4}"/>
              </a:ext>
            </a:extLst>
          </p:cNvPr>
          <p:cNvSpPr>
            <a:spLocks noGrp="1"/>
          </p:cNvSpPr>
          <p:nvPr>
            <p:ph type="sldNum" sz="quarter" idx="12"/>
          </p:nvPr>
        </p:nvSpPr>
        <p:spPr/>
        <p:txBody>
          <a:bodyPr/>
          <a:lstStyle/>
          <a:p>
            <a:fld id="{7691B458-4622-4FBE-AE66-0E25528B5C8D}" type="slidenum">
              <a:rPr lang="fr-FR" smtClean="0"/>
              <a:t>‹N°›</a:t>
            </a:fld>
            <a:endParaRPr lang="fr-FR"/>
          </a:p>
        </p:txBody>
      </p:sp>
    </p:spTree>
    <p:extLst>
      <p:ext uri="{BB962C8B-B14F-4D97-AF65-F5344CB8AC3E}">
        <p14:creationId xmlns:p14="http://schemas.microsoft.com/office/powerpoint/2010/main" val="1671805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A80C00-854F-CC85-4E29-CDEAE175A1A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5AE28DB-E51C-3748-1BA3-E6947852863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DAEBEB7-ACD9-57A4-AEE0-A8ABF4938EA2}"/>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2F7C128-0F12-EE56-9932-54C4BA04BFBF}"/>
              </a:ext>
            </a:extLst>
          </p:cNvPr>
          <p:cNvSpPr>
            <a:spLocks noGrp="1"/>
          </p:cNvSpPr>
          <p:nvPr>
            <p:ph type="dt" sz="half" idx="10"/>
          </p:nvPr>
        </p:nvSpPr>
        <p:spPr/>
        <p:txBody>
          <a:bodyPr/>
          <a:lstStyle/>
          <a:p>
            <a:fld id="{0C03F384-56BA-4A06-B6DC-FF52BE310FB1}" type="datetime1">
              <a:rPr lang="fr-FR" smtClean="0"/>
              <a:t>27/07/2026</a:t>
            </a:fld>
            <a:endParaRPr lang="fr-FR"/>
          </a:p>
        </p:txBody>
      </p:sp>
      <p:sp>
        <p:nvSpPr>
          <p:cNvPr id="6" name="Espace réservé du pied de page 5">
            <a:extLst>
              <a:ext uri="{FF2B5EF4-FFF2-40B4-BE49-F238E27FC236}">
                <a16:creationId xmlns:a16="http://schemas.microsoft.com/office/drawing/2014/main" id="{EDDE6B9A-87B8-954D-3DE8-0E1482550024}"/>
              </a:ext>
            </a:extLst>
          </p:cNvPr>
          <p:cNvSpPr>
            <a:spLocks noGrp="1"/>
          </p:cNvSpPr>
          <p:nvPr>
            <p:ph type="ftr" sz="quarter" idx="11"/>
          </p:nvPr>
        </p:nvSpPr>
        <p:spPr/>
        <p:txBody>
          <a:bodyPr/>
          <a:lstStyle/>
          <a:p>
            <a:r>
              <a:rPr lang="fr-FR"/>
              <a:t>PCAET du GRAND-FIGEAC : Kit du Débat</a:t>
            </a:r>
          </a:p>
        </p:txBody>
      </p:sp>
      <p:sp>
        <p:nvSpPr>
          <p:cNvPr id="7" name="Espace réservé du numéro de diapositive 6">
            <a:extLst>
              <a:ext uri="{FF2B5EF4-FFF2-40B4-BE49-F238E27FC236}">
                <a16:creationId xmlns:a16="http://schemas.microsoft.com/office/drawing/2014/main" id="{FE7172AB-027A-AE6F-80CF-8793D6703C17}"/>
              </a:ext>
            </a:extLst>
          </p:cNvPr>
          <p:cNvSpPr>
            <a:spLocks noGrp="1"/>
          </p:cNvSpPr>
          <p:nvPr>
            <p:ph type="sldNum" sz="quarter" idx="12"/>
          </p:nvPr>
        </p:nvSpPr>
        <p:spPr/>
        <p:txBody>
          <a:bodyPr/>
          <a:lstStyle/>
          <a:p>
            <a:fld id="{7691B458-4622-4FBE-AE66-0E25528B5C8D}" type="slidenum">
              <a:rPr lang="fr-FR" smtClean="0"/>
              <a:t>‹N°›</a:t>
            </a:fld>
            <a:endParaRPr lang="fr-FR"/>
          </a:p>
        </p:txBody>
      </p:sp>
    </p:spTree>
    <p:extLst>
      <p:ext uri="{BB962C8B-B14F-4D97-AF65-F5344CB8AC3E}">
        <p14:creationId xmlns:p14="http://schemas.microsoft.com/office/powerpoint/2010/main" val="2876990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4C639C-3543-1C58-3B39-E285EB290AB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7E2A0EA-734E-3C07-99A0-2C17EC4033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AA86B64-1AB9-F568-A6EE-5249707AF88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580EB45-BC84-588E-B7BD-86BDCF5F2B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C345D3C-D5A7-F12D-A649-F76C134A92F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64BE797-7C3B-D30D-D572-3B6ABDAFED97}"/>
              </a:ext>
            </a:extLst>
          </p:cNvPr>
          <p:cNvSpPr>
            <a:spLocks noGrp="1"/>
          </p:cNvSpPr>
          <p:nvPr>
            <p:ph type="dt" sz="half" idx="10"/>
          </p:nvPr>
        </p:nvSpPr>
        <p:spPr/>
        <p:txBody>
          <a:bodyPr/>
          <a:lstStyle/>
          <a:p>
            <a:fld id="{999775AC-01C2-4298-8CCC-92BE9CB1071C}" type="datetime1">
              <a:rPr lang="fr-FR" smtClean="0"/>
              <a:t>27/07/2026</a:t>
            </a:fld>
            <a:endParaRPr lang="fr-FR"/>
          </a:p>
        </p:txBody>
      </p:sp>
      <p:sp>
        <p:nvSpPr>
          <p:cNvPr id="8" name="Espace réservé du pied de page 7">
            <a:extLst>
              <a:ext uri="{FF2B5EF4-FFF2-40B4-BE49-F238E27FC236}">
                <a16:creationId xmlns:a16="http://schemas.microsoft.com/office/drawing/2014/main" id="{1976C25F-E575-3BF8-53BF-D6B3BAC048B0}"/>
              </a:ext>
            </a:extLst>
          </p:cNvPr>
          <p:cNvSpPr>
            <a:spLocks noGrp="1"/>
          </p:cNvSpPr>
          <p:nvPr>
            <p:ph type="ftr" sz="quarter" idx="11"/>
          </p:nvPr>
        </p:nvSpPr>
        <p:spPr/>
        <p:txBody>
          <a:bodyPr/>
          <a:lstStyle/>
          <a:p>
            <a:r>
              <a:rPr lang="fr-FR"/>
              <a:t>PCAET du GRAND-FIGEAC : Kit du Débat</a:t>
            </a:r>
          </a:p>
        </p:txBody>
      </p:sp>
      <p:sp>
        <p:nvSpPr>
          <p:cNvPr id="9" name="Espace réservé du numéro de diapositive 8">
            <a:extLst>
              <a:ext uri="{FF2B5EF4-FFF2-40B4-BE49-F238E27FC236}">
                <a16:creationId xmlns:a16="http://schemas.microsoft.com/office/drawing/2014/main" id="{8C911EDD-20C6-3199-0528-EA1C2732A7B5}"/>
              </a:ext>
            </a:extLst>
          </p:cNvPr>
          <p:cNvSpPr>
            <a:spLocks noGrp="1"/>
          </p:cNvSpPr>
          <p:nvPr>
            <p:ph type="sldNum" sz="quarter" idx="12"/>
          </p:nvPr>
        </p:nvSpPr>
        <p:spPr/>
        <p:txBody>
          <a:bodyPr/>
          <a:lstStyle/>
          <a:p>
            <a:fld id="{7691B458-4622-4FBE-AE66-0E25528B5C8D}" type="slidenum">
              <a:rPr lang="fr-FR" smtClean="0"/>
              <a:t>‹N°›</a:t>
            </a:fld>
            <a:endParaRPr lang="fr-FR"/>
          </a:p>
        </p:txBody>
      </p:sp>
    </p:spTree>
    <p:extLst>
      <p:ext uri="{BB962C8B-B14F-4D97-AF65-F5344CB8AC3E}">
        <p14:creationId xmlns:p14="http://schemas.microsoft.com/office/powerpoint/2010/main" val="2796869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92C2B8-C251-B1FD-7115-1C9B34C5CB5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3E91265-0406-F5BE-ED0F-462B18DF5618}"/>
              </a:ext>
            </a:extLst>
          </p:cNvPr>
          <p:cNvSpPr>
            <a:spLocks noGrp="1"/>
          </p:cNvSpPr>
          <p:nvPr>
            <p:ph type="dt" sz="half" idx="10"/>
          </p:nvPr>
        </p:nvSpPr>
        <p:spPr/>
        <p:txBody>
          <a:bodyPr/>
          <a:lstStyle/>
          <a:p>
            <a:fld id="{A076845A-ABD6-4255-A982-B479CD02C98E}" type="datetime1">
              <a:rPr lang="fr-FR" smtClean="0"/>
              <a:t>27/07/2026</a:t>
            </a:fld>
            <a:endParaRPr lang="fr-FR"/>
          </a:p>
        </p:txBody>
      </p:sp>
      <p:sp>
        <p:nvSpPr>
          <p:cNvPr id="4" name="Espace réservé du pied de page 3">
            <a:extLst>
              <a:ext uri="{FF2B5EF4-FFF2-40B4-BE49-F238E27FC236}">
                <a16:creationId xmlns:a16="http://schemas.microsoft.com/office/drawing/2014/main" id="{6F96E06A-073A-72E0-DD29-D581F95AF48C}"/>
              </a:ext>
            </a:extLst>
          </p:cNvPr>
          <p:cNvSpPr>
            <a:spLocks noGrp="1"/>
          </p:cNvSpPr>
          <p:nvPr>
            <p:ph type="ftr" sz="quarter" idx="11"/>
          </p:nvPr>
        </p:nvSpPr>
        <p:spPr/>
        <p:txBody>
          <a:bodyPr/>
          <a:lstStyle/>
          <a:p>
            <a:r>
              <a:rPr lang="fr-FR"/>
              <a:t>PCAET du GRAND-FIGEAC : Kit du Débat</a:t>
            </a:r>
          </a:p>
        </p:txBody>
      </p:sp>
      <p:sp>
        <p:nvSpPr>
          <p:cNvPr id="5" name="Espace réservé du numéro de diapositive 4">
            <a:extLst>
              <a:ext uri="{FF2B5EF4-FFF2-40B4-BE49-F238E27FC236}">
                <a16:creationId xmlns:a16="http://schemas.microsoft.com/office/drawing/2014/main" id="{CD47D0E3-A06D-95E3-02E3-51D82B09C48A}"/>
              </a:ext>
            </a:extLst>
          </p:cNvPr>
          <p:cNvSpPr>
            <a:spLocks noGrp="1"/>
          </p:cNvSpPr>
          <p:nvPr>
            <p:ph type="sldNum" sz="quarter" idx="12"/>
          </p:nvPr>
        </p:nvSpPr>
        <p:spPr/>
        <p:txBody>
          <a:bodyPr/>
          <a:lstStyle/>
          <a:p>
            <a:fld id="{7691B458-4622-4FBE-AE66-0E25528B5C8D}" type="slidenum">
              <a:rPr lang="fr-FR" smtClean="0"/>
              <a:t>‹N°›</a:t>
            </a:fld>
            <a:endParaRPr lang="fr-FR"/>
          </a:p>
        </p:txBody>
      </p:sp>
    </p:spTree>
    <p:extLst>
      <p:ext uri="{BB962C8B-B14F-4D97-AF65-F5344CB8AC3E}">
        <p14:creationId xmlns:p14="http://schemas.microsoft.com/office/powerpoint/2010/main" val="2318970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9F96577-9456-392B-24AC-1B5D0EA44E34}"/>
              </a:ext>
            </a:extLst>
          </p:cNvPr>
          <p:cNvSpPr>
            <a:spLocks noGrp="1"/>
          </p:cNvSpPr>
          <p:nvPr>
            <p:ph type="dt" sz="half" idx="10"/>
          </p:nvPr>
        </p:nvSpPr>
        <p:spPr/>
        <p:txBody>
          <a:bodyPr/>
          <a:lstStyle/>
          <a:p>
            <a:fld id="{8D26EDD3-4E85-4DB4-B329-2D22280E1C3E}" type="datetime1">
              <a:rPr lang="fr-FR" smtClean="0"/>
              <a:t>27/07/2026</a:t>
            </a:fld>
            <a:endParaRPr lang="fr-FR"/>
          </a:p>
        </p:txBody>
      </p:sp>
      <p:sp>
        <p:nvSpPr>
          <p:cNvPr id="3" name="Espace réservé du pied de page 2">
            <a:extLst>
              <a:ext uri="{FF2B5EF4-FFF2-40B4-BE49-F238E27FC236}">
                <a16:creationId xmlns:a16="http://schemas.microsoft.com/office/drawing/2014/main" id="{2402F243-6DBF-F403-0F84-DF8384C323D1}"/>
              </a:ext>
            </a:extLst>
          </p:cNvPr>
          <p:cNvSpPr>
            <a:spLocks noGrp="1"/>
          </p:cNvSpPr>
          <p:nvPr>
            <p:ph type="ftr" sz="quarter" idx="11"/>
          </p:nvPr>
        </p:nvSpPr>
        <p:spPr/>
        <p:txBody>
          <a:bodyPr/>
          <a:lstStyle/>
          <a:p>
            <a:r>
              <a:rPr lang="fr-FR"/>
              <a:t>PCAET du GRAND-FIGEAC : Kit du Débat</a:t>
            </a:r>
          </a:p>
        </p:txBody>
      </p:sp>
      <p:sp>
        <p:nvSpPr>
          <p:cNvPr id="4" name="Espace réservé du numéro de diapositive 3">
            <a:extLst>
              <a:ext uri="{FF2B5EF4-FFF2-40B4-BE49-F238E27FC236}">
                <a16:creationId xmlns:a16="http://schemas.microsoft.com/office/drawing/2014/main" id="{AFFDECB7-5940-A489-96D6-36BECF51058C}"/>
              </a:ext>
            </a:extLst>
          </p:cNvPr>
          <p:cNvSpPr>
            <a:spLocks noGrp="1"/>
          </p:cNvSpPr>
          <p:nvPr>
            <p:ph type="sldNum" sz="quarter" idx="12"/>
          </p:nvPr>
        </p:nvSpPr>
        <p:spPr/>
        <p:txBody>
          <a:bodyPr/>
          <a:lstStyle/>
          <a:p>
            <a:fld id="{7691B458-4622-4FBE-AE66-0E25528B5C8D}" type="slidenum">
              <a:rPr lang="fr-FR" smtClean="0"/>
              <a:t>‹N°›</a:t>
            </a:fld>
            <a:endParaRPr lang="fr-FR"/>
          </a:p>
        </p:txBody>
      </p:sp>
    </p:spTree>
    <p:extLst>
      <p:ext uri="{BB962C8B-B14F-4D97-AF65-F5344CB8AC3E}">
        <p14:creationId xmlns:p14="http://schemas.microsoft.com/office/powerpoint/2010/main" val="1056177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1DC929-7F12-4D4A-C5E0-4DDF9700DA5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F5EBE60-540B-9D03-3E7E-1259F912A0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910CADC-25A6-4132-D013-03D1CE6A76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0DA7B19-3F36-41CB-861B-A8BD3C2BB3E9}"/>
              </a:ext>
            </a:extLst>
          </p:cNvPr>
          <p:cNvSpPr>
            <a:spLocks noGrp="1"/>
          </p:cNvSpPr>
          <p:nvPr>
            <p:ph type="dt" sz="half" idx="10"/>
          </p:nvPr>
        </p:nvSpPr>
        <p:spPr/>
        <p:txBody>
          <a:bodyPr/>
          <a:lstStyle/>
          <a:p>
            <a:fld id="{0E0839DB-BA1D-4A21-AAD2-EAF6E1396B47}" type="datetime1">
              <a:rPr lang="fr-FR" smtClean="0"/>
              <a:t>27/07/2026</a:t>
            </a:fld>
            <a:endParaRPr lang="fr-FR"/>
          </a:p>
        </p:txBody>
      </p:sp>
      <p:sp>
        <p:nvSpPr>
          <p:cNvPr id="6" name="Espace réservé du pied de page 5">
            <a:extLst>
              <a:ext uri="{FF2B5EF4-FFF2-40B4-BE49-F238E27FC236}">
                <a16:creationId xmlns:a16="http://schemas.microsoft.com/office/drawing/2014/main" id="{AB4D5CB2-134B-951D-769D-369AB3E6C917}"/>
              </a:ext>
            </a:extLst>
          </p:cNvPr>
          <p:cNvSpPr>
            <a:spLocks noGrp="1"/>
          </p:cNvSpPr>
          <p:nvPr>
            <p:ph type="ftr" sz="quarter" idx="11"/>
          </p:nvPr>
        </p:nvSpPr>
        <p:spPr/>
        <p:txBody>
          <a:bodyPr/>
          <a:lstStyle/>
          <a:p>
            <a:r>
              <a:rPr lang="fr-FR"/>
              <a:t>PCAET du GRAND-FIGEAC : Kit du Débat</a:t>
            </a:r>
          </a:p>
        </p:txBody>
      </p:sp>
      <p:sp>
        <p:nvSpPr>
          <p:cNvPr id="7" name="Espace réservé du numéro de diapositive 6">
            <a:extLst>
              <a:ext uri="{FF2B5EF4-FFF2-40B4-BE49-F238E27FC236}">
                <a16:creationId xmlns:a16="http://schemas.microsoft.com/office/drawing/2014/main" id="{AD0CA2D1-02C4-F733-B99A-9CEA7DCC29B1}"/>
              </a:ext>
            </a:extLst>
          </p:cNvPr>
          <p:cNvSpPr>
            <a:spLocks noGrp="1"/>
          </p:cNvSpPr>
          <p:nvPr>
            <p:ph type="sldNum" sz="quarter" idx="12"/>
          </p:nvPr>
        </p:nvSpPr>
        <p:spPr/>
        <p:txBody>
          <a:bodyPr/>
          <a:lstStyle/>
          <a:p>
            <a:fld id="{7691B458-4622-4FBE-AE66-0E25528B5C8D}" type="slidenum">
              <a:rPr lang="fr-FR" smtClean="0"/>
              <a:t>‹N°›</a:t>
            </a:fld>
            <a:endParaRPr lang="fr-FR"/>
          </a:p>
        </p:txBody>
      </p:sp>
    </p:spTree>
    <p:extLst>
      <p:ext uri="{BB962C8B-B14F-4D97-AF65-F5344CB8AC3E}">
        <p14:creationId xmlns:p14="http://schemas.microsoft.com/office/powerpoint/2010/main" val="298077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85958C-6826-46F6-E1C2-0D42E5CF9D5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1DD70F5-A43B-0E46-DDC3-1AAD90A8F5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DC64256-A6E7-BB8A-5D35-A2E93B688D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B418771-7979-F2FD-BAD2-87919B73C2B8}"/>
              </a:ext>
            </a:extLst>
          </p:cNvPr>
          <p:cNvSpPr>
            <a:spLocks noGrp="1"/>
          </p:cNvSpPr>
          <p:nvPr>
            <p:ph type="dt" sz="half" idx="10"/>
          </p:nvPr>
        </p:nvSpPr>
        <p:spPr/>
        <p:txBody>
          <a:bodyPr/>
          <a:lstStyle/>
          <a:p>
            <a:fld id="{B13621B1-018E-4F28-A147-3053E0A17DB5}" type="datetime1">
              <a:rPr lang="fr-FR" smtClean="0"/>
              <a:t>27/07/2026</a:t>
            </a:fld>
            <a:endParaRPr lang="fr-FR"/>
          </a:p>
        </p:txBody>
      </p:sp>
      <p:sp>
        <p:nvSpPr>
          <p:cNvPr id="6" name="Espace réservé du pied de page 5">
            <a:extLst>
              <a:ext uri="{FF2B5EF4-FFF2-40B4-BE49-F238E27FC236}">
                <a16:creationId xmlns:a16="http://schemas.microsoft.com/office/drawing/2014/main" id="{36AC6C16-16F9-371A-423B-3683A2A73AC3}"/>
              </a:ext>
            </a:extLst>
          </p:cNvPr>
          <p:cNvSpPr>
            <a:spLocks noGrp="1"/>
          </p:cNvSpPr>
          <p:nvPr>
            <p:ph type="ftr" sz="quarter" idx="11"/>
          </p:nvPr>
        </p:nvSpPr>
        <p:spPr/>
        <p:txBody>
          <a:bodyPr/>
          <a:lstStyle/>
          <a:p>
            <a:r>
              <a:rPr lang="fr-FR"/>
              <a:t>PCAET du GRAND-FIGEAC : Kit du Débat</a:t>
            </a:r>
          </a:p>
        </p:txBody>
      </p:sp>
      <p:sp>
        <p:nvSpPr>
          <p:cNvPr id="7" name="Espace réservé du numéro de diapositive 6">
            <a:extLst>
              <a:ext uri="{FF2B5EF4-FFF2-40B4-BE49-F238E27FC236}">
                <a16:creationId xmlns:a16="http://schemas.microsoft.com/office/drawing/2014/main" id="{AFABF36C-0FB5-879C-DF31-A6A242782372}"/>
              </a:ext>
            </a:extLst>
          </p:cNvPr>
          <p:cNvSpPr>
            <a:spLocks noGrp="1"/>
          </p:cNvSpPr>
          <p:nvPr>
            <p:ph type="sldNum" sz="quarter" idx="12"/>
          </p:nvPr>
        </p:nvSpPr>
        <p:spPr/>
        <p:txBody>
          <a:bodyPr/>
          <a:lstStyle/>
          <a:p>
            <a:fld id="{7691B458-4622-4FBE-AE66-0E25528B5C8D}" type="slidenum">
              <a:rPr lang="fr-FR" smtClean="0"/>
              <a:t>‹N°›</a:t>
            </a:fld>
            <a:endParaRPr lang="fr-FR"/>
          </a:p>
        </p:txBody>
      </p:sp>
    </p:spTree>
    <p:extLst>
      <p:ext uri="{BB962C8B-B14F-4D97-AF65-F5344CB8AC3E}">
        <p14:creationId xmlns:p14="http://schemas.microsoft.com/office/powerpoint/2010/main" val="4174813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8AC739B-6FC7-FDEC-A4A2-8EAECC7A84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3B7EAAA-6261-5BA0-DD3E-B2D5AD93CF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ADF7E54-1714-A2AB-AF09-93D80642FD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838C2B1-492A-47F1-ABCF-19792A9F1D1D}" type="datetime1">
              <a:rPr lang="fr-FR" smtClean="0"/>
              <a:t>27/07/2026</a:t>
            </a:fld>
            <a:endParaRPr lang="fr-FR"/>
          </a:p>
        </p:txBody>
      </p:sp>
      <p:sp>
        <p:nvSpPr>
          <p:cNvPr id="5" name="Espace réservé du pied de page 4">
            <a:extLst>
              <a:ext uri="{FF2B5EF4-FFF2-40B4-BE49-F238E27FC236}">
                <a16:creationId xmlns:a16="http://schemas.microsoft.com/office/drawing/2014/main" id="{432AB38B-74DE-2820-BA98-CCB4D0542D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fr-FR"/>
              <a:t>PCAET du GRAND-FIGEAC : Kit du Débat</a:t>
            </a:r>
          </a:p>
        </p:txBody>
      </p:sp>
      <p:sp>
        <p:nvSpPr>
          <p:cNvPr id="6" name="Espace réservé du numéro de diapositive 5">
            <a:extLst>
              <a:ext uri="{FF2B5EF4-FFF2-40B4-BE49-F238E27FC236}">
                <a16:creationId xmlns:a16="http://schemas.microsoft.com/office/drawing/2014/main" id="{1C9E38E2-1B8B-02C8-CF46-EE8DE71422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691B458-4622-4FBE-AE66-0E25528B5C8D}" type="slidenum">
              <a:rPr lang="fr-FR" smtClean="0"/>
              <a:t>‹N°›</a:t>
            </a:fld>
            <a:endParaRPr lang="fr-FR"/>
          </a:p>
        </p:txBody>
      </p:sp>
    </p:spTree>
    <p:extLst>
      <p:ext uri="{BB962C8B-B14F-4D97-AF65-F5344CB8AC3E}">
        <p14:creationId xmlns:p14="http://schemas.microsoft.com/office/powerpoint/2010/main" val="8211076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2.jpe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chart" Target="../charts/chart4.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6.png"/><Relationship Id="rId7"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hyperlink" Target="mailto:isabelle.barthe@garant-cndp.fr" TargetMode="Externa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hyperlink" Target="mailto:planclimat@grand-figeac.fr"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chart" Target="../charts/char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chart" Target="../charts/chart3.xml"/><Relationship Id="rId5" Type="http://schemas.openxmlformats.org/officeDocument/2006/relationships/image" Target="../media/image2.jpe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FF0BA-5AAD-E8CF-9133-4274CA6E5C8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334F032-3E98-7B8E-FC97-1F8EEEA20560}"/>
              </a:ext>
            </a:extLst>
          </p:cNvPr>
          <p:cNvSpPr>
            <a:spLocks noGrp="1"/>
          </p:cNvSpPr>
          <p:nvPr>
            <p:ph type="ctrTitle"/>
          </p:nvPr>
        </p:nvSpPr>
        <p:spPr>
          <a:xfrm>
            <a:off x="909638" y="1436693"/>
            <a:ext cx="9144000" cy="3441548"/>
          </a:xfrm>
        </p:spPr>
        <p:txBody>
          <a:bodyPr>
            <a:noAutofit/>
          </a:bodyPr>
          <a:lstStyle/>
          <a:p>
            <a:r>
              <a:rPr lang="fr-FR" sz="3200" b="1" dirty="0">
                <a:solidFill>
                  <a:srgbClr val="2E7297"/>
                </a:solidFill>
                <a:latin typeface="Century Gothic" panose="020B0502020202020204" pitchFamily="34" charset="0"/>
              </a:rPr>
              <a:t>Révision du Plan Climat-Air-Énergie Territorial </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du GRAND-FIGEAC</a:t>
            </a:r>
            <a:br>
              <a:rPr lang="fr-FR" sz="3200" dirty="0">
                <a:solidFill>
                  <a:srgbClr val="2E7297"/>
                </a:solidFill>
                <a:latin typeface="Century Gothic" panose="020B0502020202020204" pitchFamily="34" charset="0"/>
              </a:rPr>
            </a:br>
            <a:r>
              <a:rPr lang="fr-FR" sz="3200" dirty="0">
                <a:solidFill>
                  <a:srgbClr val="2E7297"/>
                </a:solidFill>
                <a:latin typeface="Century Gothic" panose="020B0502020202020204" pitchFamily="34" charset="0"/>
              </a:rPr>
              <a:t> </a:t>
            </a:r>
            <a:br>
              <a:rPr lang="fr-FR" sz="3200" dirty="0">
                <a:solidFill>
                  <a:srgbClr val="2E7297"/>
                </a:solidFill>
                <a:latin typeface="Century Gothic" panose="020B0502020202020204" pitchFamily="34" charset="0"/>
              </a:rPr>
            </a:br>
            <a:r>
              <a:rPr lang="fr-FR" sz="3200" dirty="0">
                <a:solidFill>
                  <a:srgbClr val="2E7297"/>
                </a:solidFill>
                <a:latin typeface="Century Gothic" panose="020B0502020202020204" pitchFamily="34" charset="0"/>
              </a:rPr>
              <a:t> </a:t>
            </a:r>
            <a:br>
              <a:rPr lang="fr-FR" sz="3200" dirty="0">
                <a:solidFill>
                  <a:srgbClr val="2E7297"/>
                </a:solidFill>
                <a:latin typeface="Century Gothic" panose="020B0502020202020204" pitchFamily="34" charset="0"/>
              </a:rPr>
            </a:br>
            <a:br>
              <a:rPr lang="fr-FR" sz="3200" b="1" dirty="0">
                <a:solidFill>
                  <a:srgbClr val="2E7297"/>
                </a:solidFill>
                <a:latin typeface="Century Gothic" panose="020B0502020202020204" pitchFamily="34" charset="0"/>
              </a:rPr>
            </a:br>
            <a:endParaRPr lang="fr-FR" sz="3200" dirty="0">
              <a:solidFill>
                <a:srgbClr val="2E7297"/>
              </a:solidFill>
              <a:latin typeface="Century Gothic" panose="020B0502020202020204" pitchFamily="34" charset="0"/>
            </a:endParaRPr>
          </a:p>
        </p:txBody>
      </p:sp>
      <p:sp>
        <p:nvSpPr>
          <p:cNvPr id="5" name="Sous-titre 4">
            <a:extLst>
              <a:ext uri="{FF2B5EF4-FFF2-40B4-BE49-F238E27FC236}">
                <a16:creationId xmlns:a16="http://schemas.microsoft.com/office/drawing/2014/main" id="{AC324D82-8B5D-CEEA-A7C5-7D8BC0952DE4}"/>
              </a:ext>
            </a:extLst>
          </p:cNvPr>
          <p:cNvSpPr>
            <a:spLocks noGrp="1"/>
          </p:cNvSpPr>
          <p:nvPr>
            <p:ph type="subTitle" idx="1"/>
          </p:nvPr>
        </p:nvSpPr>
        <p:spPr>
          <a:xfrm>
            <a:off x="2733673" y="3696724"/>
            <a:ext cx="6724650" cy="594028"/>
          </a:xfrm>
        </p:spPr>
        <p:txBody>
          <a:bodyPr>
            <a:normAutofit/>
          </a:bodyPr>
          <a:lstStyle/>
          <a:p>
            <a:r>
              <a:rPr lang="fr-FR" sz="3200" b="1" dirty="0">
                <a:solidFill>
                  <a:srgbClr val="2E7297"/>
                </a:solidFill>
                <a:latin typeface="Century Gothic" panose="020B0502020202020204" pitchFamily="34" charset="0"/>
              </a:rPr>
              <a:t>Kit de concertation préalable</a:t>
            </a:r>
            <a:endParaRPr lang="fr-FR" sz="3200" dirty="0">
              <a:solidFill>
                <a:srgbClr val="2E7297"/>
              </a:solidFill>
              <a:latin typeface="Century Gothic" panose="020B0502020202020204" pitchFamily="34" charset="0"/>
            </a:endParaRPr>
          </a:p>
        </p:txBody>
      </p:sp>
      <p:sp>
        <p:nvSpPr>
          <p:cNvPr id="3" name="Espace réservé du pied de page 2">
            <a:extLst>
              <a:ext uri="{FF2B5EF4-FFF2-40B4-BE49-F238E27FC236}">
                <a16:creationId xmlns:a16="http://schemas.microsoft.com/office/drawing/2014/main" id="{0017CA3C-D176-68A0-3E86-0AF5564D564D}"/>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sp>
        <p:nvSpPr>
          <p:cNvPr id="4" name="Espace réservé du numéro de diapositive 3">
            <a:extLst>
              <a:ext uri="{FF2B5EF4-FFF2-40B4-BE49-F238E27FC236}">
                <a16:creationId xmlns:a16="http://schemas.microsoft.com/office/drawing/2014/main" id="{ADD7E693-6626-39D1-6A20-AE16BE0B75B2}"/>
              </a:ext>
            </a:extLst>
          </p:cNvPr>
          <p:cNvSpPr>
            <a:spLocks noGrp="1"/>
          </p:cNvSpPr>
          <p:nvPr>
            <p:ph type="sldNum" sz="quarter" idx="12"/>
          </p:nvPr>
        </p:nvSpPr>
        <p:spPr/>
        <p:txBody>
          <a:bodyPr/>
          <a:lstStyle/>
          <a:p>
            <a:fld id="{7691B458-4622-4FBE-AE66-0E25528B5C8D}" type="slidenum">
              <a:rPr lang="fr-FR" smtClean="0"/>
              <a:t>1</a:t>
            </a:fld>
            <a:endParaRPr lang="fr-FR"/>
          </a:p>
        </p:txBody>
      </p:sp>
      <p:grpSp>
        <p:nvGrpSpPr>
          <p:cNvPr id="15" name="Groupe 14">
            <a:extLst>
              <a:ext uri="{FF2B5EF4-FFF2-40B4-BE49-F238E27FC236}">
                <a16:creationId xmlns:a16="http://schemas.microsoft.com/office/drawing/2014/main" id="{80887242-0E1E-1C4E-F260-E2DB0A8A4A13}"/>
              </a:ext>
            </a:extLst>
          </p:cNvPr>
          <p:cNvGrpSpPr/>
          <p:nvPr/>
        </p:nvGrpSpPr>
        <p:grpSpPr>
          <a:xfrm>
            <a:off x="3789044" y="379887"/>
            <a:ext cx="4613910" cy="1148715"/>
            <a:chOff x="3227070" y="408462"/>
            <a:chExt cx="4613910" cy="1148715"/>
          </a:xfrm>
        </p:grpSpPr>
        <p:pic>
          <p:nvPicPr>
            <p:cNvPr id="12" name="Image 11">
              <a:extLst>
                <a:ext uri="{FF2B5EF4-FFF2-40B4-BE49-F238E27FC236}">
                  <a16:creationId xmlns:a16="http://schemas.microsoft.com/office/drawing/2014/main" id="{05224260-1F0B-1712-1B73-6E41F25CD1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3" name="Image 12">
              <a:extLst>
                <a:ext uri="{FF2B5EF4-FFF2-40B4-BE49-F238E27FC236}">
                  <a16:creationId xmlns:a16="http://schemas.microsoft.com/office/drawing/2014/main" id="{F252C478-5DDF-6F36-57A4-45C0764D82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graphicFrame>
        <p:nvGraphicFramePr>
          <p:cNvPr id="14" name="Diagramme 13">
            <a:extLst>
              <a:ext uri="{FF2B5EF4-FFF2-40B4-BE49-F238E27FC236}">
                <a16:creationId xmlns:a16="http://schemas.microsoft.com/office/drawing/2014/main" id="{F3B6A1E4-3758-222E-9466-51EDEDA6D4D1}"/>
              </a:ext>
            </a:extLst>
          </p:cNvPr>
          <p:cNvGraphicFramePr/>
          <p:nvPr>
            <p:extLst>
              <p:ext uri="{D42A27DB-BD31-4B8C-83A1-F6EECF244321}">
                <p14:modId xmlns:p14="http://schemas.microsoft.com/office/powerpoint/2010/main" val="2672054549"/>
              </p:ext>
            </p:extLst>
          </p:nvPr>
        </p:nvGraphicFramePr>
        <p:xfrm>
          <a:off x="4250069" y="4436364"/>
          <a:ext cx="3691859" cy="17190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 5">
            <a:extLst>
              <a:ext uri="{FF2B5EF4-FFF2-40B4-BE49-F238E27FC236}">
                <a16:creationId xmlns:a16="http://schemas.microsoft.com/office/drawing/2014/main" id="{8B99339C-B18C-CD10-8ED1-BBF711AA63D6}"/>
              </a:ext>
            </a:extLst>
          </p:cNvPr>
          <p:cNvPicPr>
            <a:picLocks noChangeAspect="1"/>
          </p:cNvPicPr>
          <p:nvPr/>
        </p:nvPicPr>
        <p:blipFill>
          <a:blip r:embed="rId9">
            <a:extLst>
              <a:ext uri="{28A0092B-C50C-407E-A947-70E740481C1C}">
                <a14:useLocalDpi xmlns:a14="http://schemas.microsoft.com/office/drawing/2010/main" val="0"/>
              </a:ext>
            </a:extLst>
          </a:blip>
          <a:srcRect l="9745" t="10195" r="7653" b="8102"/>
          <a:stretch>
            <a:fillRect/>
          </a:stretch>
        </p:blipFill>
        <p:spPr>
          <a:xfrm>
            <a:off x="9674744" y="2925755"/>
            <a:ext cx="1079720" cy="1067983"/>
          </a:xfrm>
          <a:prstGeom prst="rect">
            <a:avLst/>
          </a:prstGeom>
        </p:spPr>
      </p:pic>
      <p:sp>
        <p:nvSpPr>
          <p:cNvPr id="7" name="Sous-titre 4">
            <a:extLst>
              <a:ext uri="{FF2B5EF4-FFF2-40B4-BE49-F238E27FC236}">
                <a16:creationId xmlns:a16="http://schemas.microsoft.com/office/drawing/2014/main" id="{178CEC1A-2266-BCB2-0AD6-1ABFD277CAD7}"/>
              </a:ext>
            </a:extLst>
          </p:cNvPr>
          <p:cNvSpPr txBox="1">
            <a:spLocks/>
          </p:cNvSpPr>
          <p:nvPr/>
        </p:nvSpPr>
        <p:spPr>
          <a:xfrm rot="16200000">
            <a:off x="7211220" y="5148739"/>
            <a:ext cx="1719040" cy="29429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1400" b="1" i="1" dirty="0">
                <a:solidFill>
                  <a:srgbClr val="2E7297"/>
                </a:solidFill>
                <a:latin typeface="Century Gothic" panose="020B0502020202020204" pitchFamily="34" charset="0"/>
              </a:rPr>
              <a:t>Mode d’emploi</a:t>
            </a:r>
            <a:endParaRPr lang="fr-FR" sz="1400" dirty="0">
              <a:solidFill>
                <a:srgbClr val="2E7297"/>
              </a:solidFill>
              <a:latin typeface="Century Gothic" panose="020B0502020202020204" pitchFamily="34" charset="0"/>
            </a:endParaRPr>
          </a:p>
        </p:txBody>
      </p:sp>
    </p:spTree>
    <p:extLst>
      <p:ext uri="{BB962C8B-B14F-4D97-AF65-F5344CB8AC3E}">
        <p14:creationId xmlns:p14="http://schemas.microsoft.com/office/powerpoint/2010/main" val="4043791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A9EA6-2105-4877-E6FD-E7BA7D7BF20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4A4F8BB-4E2F-8D0B-1B30-5B00532A8FC7}"/>
              </a:ext>
            </a:extLst>
          </p:cNvPr>
          <p:cNvSpPr>
            <a:spLocks noGrp="1"/>
          </p:cNvSpPr>
          <p:nvPr>
            <p:ph type="ctrTitle"/>
          </p:nvPr>
        </p:nvSpPr>
        <p:spPr>
          <a:xfrm>
            <a:off x="0" y="-1483441"/>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6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2/ Production d’Energies Renouvelables</a:t>
            </a:r>
            <a:endParaRPr lang="fr-FR" sz="3200" b="1" dirty="0">
              <a:solidFill>
                <a:srgbClr val="FF0000"/>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539CFC87-EEE3-9C2F-E15F-A80B55C89BDF}"/>
              </a:ext>
            </a:extLst>
          </p:cNvPr>
          <p:cNvSpPr>
            <a:spLocks noGrp="1"/>
          </p:cNvSpPr>
          <p:nvPr>
            <p:ph type="sldNum" sz="quarter" idx="12"/>
          </p:nvPr>
        </p:nvSpPr>
        <p:spPr/>
        <p:txBody>
          <a:bodyPr/>
          <a:lstStyle/>
          <a:p>
            <a:fld id="{7691B458-4622-4FBE-AE66-0E25528B5C8D}" type="slidenum">
              <a:rPr lang="fr-FR" smtClean="0"/>
              <a:t>10</a:t>
            </a:fld>
            <a:endParaRPr lang="fr-FR" dirty="0"/>
          </a:p>
        </p:txBody>
      </p:sp>
      <p:sp>
        <p:nvSpPr>
          <p:cNvPr id="5" name="Rectangle 1">
            <a:extLst>
              <a:ext uri="{FF2B5EF4-FFF2-40B4-BE49-F238E27FC236}">
                <a16:creationId xmlns:a16="http://schemas.microsoft.com/office/drawing/2014/main" id="{B985B654-3C97-D2E6-962E-D395FBA26808}"/>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F16153DA-6FF3-5DF5-B855-AA12DF945B7E}"/>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4522C046-C137-B3CA-E0BA-6DD82CF7FD11}"/>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ZoneTexte 11">
            <a:extLst>
              <a:ext uri="{FF2B5EF4-FFF2-40B4-BE49-F238E27FC236}">
                <a16:creationId xmlns:a16="http://schemas.microsoft.com/office/drawing/2014/main" id="{FF859BAB-38C2-60A6-2987-A388DF532D63}"/>
              </a:ext>
            </a:extLst>
          </p:cNvPr>
          <p:cNvSpPr txBox="1"/>
          <p:nvPr/>
        </p:nvSpPr>
        <p:spPr>
          <a:xfrm>
            <a:off x="128588" y="1548150"/>
            <a:ext cx="11934824" cy="1077218"/>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LES QUESTIONS PORTEES AU DEBAT:</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rPr>
              <a:t>Quelle vision avez-vous de la production d’énergies renouvelables sur le territoire, aujourd’hui et dans le futur ?</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rPr>
              <a:t>En lien avec les données de contexte, pensez-vous qu’opter pour une solution de mix énergétique renouvelable pour répondre aux différents usages de l’énergie est un enjeu majeur ? Et pourquoi ?</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rPr>
              <a:t>Quelles solutions (priorisez) et alternatives privilégieriez-vous dans un futur proche? Lesquelles seriez-vous prêts à mettre en œuvre ? Et à quelles conditions ?</a:t>
            </a:r>
            <a:endParaRPr lang="fr-FR" sz="1200" dirty="0">
              <a:solidFill>
                <a:srgbClr val="2E7297"/>
              </a:solidFill>
              <a:latin typeface="Century Gothic" panose="020B0502020202020204" pitchFamily="34" charset="0"/>
            </a:endParaRPr>
          </a:p>
        </p:txBody>
      </p:sp>
      <p:pic>
        <p:nvPicPr>
          <p:cNvPr id="16" name="Image 15">
            <a:extLst>
              <a:ext uri="{FF2B5EF4-FFF2-40B4-BE49-F238E27FC236}">
                <a16:creationId xmlns:a16="http://schemas.microsoft.com/office/drawing/2014/main" id="{318E7D83-2034-B130-76E7-7830FF021E02}"/>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10416270" y="126663"/>
            <a:ext cx="1079720" cy="1067983"/>
          </a:xfrm>
          <a:prstGeom prst="rect">
            <a:avLst/>
          </a:prstGeom>
        </p:spPr>
      </p:pic>
      <p:sp>
        <p:nvSpPr>
          <p:cNvPr id="3" name="Espace réservé du pied de page 2">
            <a:extLst>
              <a:ext uri="{FF2B5EF4-FFF2-40B4-BE49-F238E27FC236}">
                <a16:creationId xmlns:a16="http://schemas.microsoft.com/office/drawing/2014/main" id="{31241BFA-9015-7DFE-A8CA-23D41B7C807A}"/>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9" name="Groupe 8">
            <a:extLst>
              <a:ext uri="{FF2B5EF4-FFF2-40B4-BE49-F238E27FC236}">
                <a16:creationId xmlns:a16="http://schemas.microsoft.com/office/drawing/2014/main" id="{7C40503F-530E-55C0-3200-8259EE50525A}"/>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FECDB61C-3F2B-659E-45F2-2F8E0E5801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5" name="Image 14">
              <a:extLst>
                <a:ext uri="{FF2B5EF4-FFF2-40B4-BE49-F238E27FC236}">
                  <a16:creationId xmlns:a16="http://schemas.microsoft.com/office/drawing/2014/main" id="{1DD96258-C4CD-16C0-153C-F1613548F0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
        <p:nvSpPr>
          <p:cNvPr id="10" name="ZoneTexte 9">
            <a:extLst>
              <a:ext uri="{FF2B5EF4-FFF2-40B4-BE49-F238E27FC236}">
                <a16:creationId xmlns:a16="http://schemas.microsoft.com/office/drawing/2014/main" id="{575BE82E-F861-C54D-106A-BB5B8E785B20}"/>
              </a:ext>
            </a:extLst>
          </p:cNvPr>
          <p:cNvSpPr txBox="1"/>
          <p:nvPr/>
        </p:nvSpPr>
        <p:spPr>
          <a:xfrm>
            <a:off x="128588" y="2625368"/>
            <a:ext cx="11934824" cy="4031873"/>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RETRANSCRIPTION LIBRE DES ECHANGES :</a:t>
            </a: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000" dirty="0">
              <a:solidFill>
                <a:srgbClr val="2E7297"/>
              </a:solidFill>
              <a:latin typeface="Century Gothic" panose="020B0502020202020204" pitchFamily="34" charset="0"/>
              <a:ea typeface="+mj-ea"/>
              <a:cs typeface="+mj-cs"/>
            </a:endParaRPr>
          </a:p>
        </p:txBody>
      </p:sp>
    </p:spTree>
    <p:extLst>
      <p:ext uri="{BB962C8B-B14F-4D97-AF65-F5344CB8AC3E}">
        <p14:creationId xmlns:p14="http://schemas.microsoft.com/office/powerpoint/2010/main" val="834956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05970-9047-1A2D-7B4E-A75F8A5595C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4287D9E-4CE6-F897-8FB5-91F519D3B988}"/>
              </a:ext>
            </a:extLst>
          </p:cNvPr>
          <p:cNvSpPr>
            <a:spLocks noGrp="1"/>
          </p:cNvSpPr>
          <p:nvPr>
            <p:ph type="ctrTitle"/>
          </p:nvPr>
        </p:nvSpPr>
        <p:spPr>
          <a:xfrm>
            <a:off x="0" y="-1483441"/>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6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3/ Mobilité &amp; Transports</a:t>
            </a:r>
            <a:endParaRPr lang="fr-FR" sz="3200" b="1" dirty="0">
              <a:solidFill>
                <a:srgbClr val="FF0000"/>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A52EA27A-943F-9B8B-BDB0-4B254FB86BD0}"/>
              </a:ext>
            </a:extLst>
          </p:cNvPr>
          <p:cNvSpPr>
            <a:spLocks noGrp="1"/>
          </p:cNvSpPr>
          <p:nvPr>
            <p:ph type="sldNum" sz="quarter" idx="12"/>
          </p:nvPr>
        </p:nvSpPr>
        <p:spPr/>
        <p:txBody>
          <a:bodyPr/>
          <a:lstStyle/>
          <a:p>
            <a:fld id="{7691B458-4622-4FBE-AE66-0E25528B5C8D}" type="slidenum">
              <a:rPr lang="fr-FR" smtClean="0"/>
              <a:t>11</a:t>
            </a:fld>
            <a:endParaRPr lang="fr-FR" dirty="0"/>
          </a:p>
        </p:txBody>
      </p:sp>
      <p:sp>
        <p:nvSpPr>
          <p:cNvPr id="5" name="Rectangle 1">
            <a:extLst>
              <a:ext uri="{FF2B5EF4-FFF2-40B4-BE49-F238E27FC236}">
                <a16:creationId xmlns:a16="http://schemas.microsoft.com/office/drawing/2014/main" id="{87770664-B95F-A5F5-1644-D9AC217A83A5}"/>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FFE88E95-6D5B-817E-90C0-9079F1081487}"/>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C4C494A5-036B-AC60-A82D-C96F52392CCD}"/>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6" name="ZoneTexte 5">
            <a:extLst>
              <a:ext uri="{FF2B5EF4-FFF2-40B4-BE49-F238E27FC236}">
                <a16:creationId xmlns:a16="http://schemas.microsoft.com/office/drawing/2014/main" id="{AF9DA461-5BAE-0154-F9B7-40D8AC83F3FE}"/>
              </a:ext>
            </a:extLst>
          </p:cNvPr>
          <p:cNvSpPr txBox="1"/>
          <p:nvPr/>
        </p:nvSpPr>
        <p:spPr>
          <a:xfrm>
            <a:off x="109115" y="1530841"/>
            <a:ext cx="8303817" cy="4785926"/>
          </a:xfrm>
          <a:prstGeom prst="rect">
            <a:avLst/>
          </a:prstGeom>
          <a:solidFill>
            <a:schemeClr val="bg1">
              <a:lumMod val="95000"/>
            </a:schemeClr>
          </a:solidFill>
          <a:ln>
            <a:solidFill>
              <a:srgbClr val="2E7297"/>
            </a:solidFill>
          </a:ln>
        </p:spPr>
        <p:txBody>
          <a:bodyPr wrap="square" bIns="0" rtlCol="0">
            <a:spAutoFit/>
          </a:bodyPr>
          <a:lstStyle/>
          <a:p>
            <a:pPr algn="just"/>
            <a:r>
              <a:rPr lang="fr-FR" sz="2000" b="1" dirty="0">
                <a:solidFill>
                  <a:srgbClr val="2E7297"/>
                </a:solidFill>
                <a:latin typeface="Century Gothic" panose="020B0502020202020204" pitchFamily="34" charset="0"/>
                <a:ea typeface="+mj-ea"/>
                <a:cs typeface="+mj-cs"/>
              </a:rPr>
              <a:t>MISE EN CONTEXTE</a:t>
            </a:r>
            <a:endParaRPr lang="fr-FR" sz="1100" b="1"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ea typeface="+mj-ea"/>
                <a:cs typeface="+mj-cs"/>
              </a:rPr>
              <a:t>Le territoire se situe à 2 heures de Toulouse, et à équidistance d’Aurillac, Brive, Rodez et de Cahors. Plusieurs offres de transport en commun sont disponibles (trains et car </a:t>
            </a:r>
            <a:r>
              <a:rPr lang="fr-FR" sz="1600" dirty="0" err="1">
                <a:solidFill>
                  <a:srgbClr val="2E7297"/>
                </a:solidFill>
                <a:latin typeface="Century Gothic" panose="020B0502020202020204" pitchFamily="34" charset="0"/>
                <a:ea typeface="+mj-ea"/>
                <a:cs typeface="+mj-cs"/>
              </a:rPr>
              <a:t>LiO</a:t>
            </a:r>
            <a:r>
              <a:rPr lang="fr-FR" sz="1600" dirty="0">
                <a:solidFill>
                  <a:srgbClr val="2E7297"/>
                </a:solidFill>
                <a:latin typeface="Century Gothic" panose="020B0502020202020204" pitchFamily="34" charset="0"/>
                <a:ea typeface="+mj-ea"/>
                <a:cs typeface="+mj-cs"/>
              </a:rPr>
              <a:t>, Transport d’Intérêt Local, Transport Urbain Ville de Figeac, Transport à la demande).</a:t>
            </a:r>
          </a:p>
          <a:p>
            <a:pPr algn="just"/>
            <a:endParaRPr lang="fr-FR" sz="1600"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rPr>
              <a:t>Le transport routier est premier émetteur de CO2 énergétique sur le territoire.</a:t>
            </a:r>
          </a:p>
          <a:p>
            <a:pPr algn="just"/>
            <a:r>
              <a:rPr lang="fr-FR" sz="1600" dirty="0">
                <a:solidFill>
                  <a:srgbClr val="2E7297"/>
                </a:solidFill>
                <a:latin typeface="Century Gothic" panose="020B0502020202020204" pitchFamily="34" charset="0"/>
                <a:ea typeface="+mj-ea"/>
                <a:cs typeface="+mj-cs"/>
              </a:rPr>
              <a:t>86 % des ménages du territoire du territoire possèdent au moins un véhicule, </a:t>
            </a:r>
            <a:r>
              <a:rPr lang="fr-FR" sz="1600" dirty="0">
                <a:solidFill>
                  <a:srgbClr val="2E7297"/>
                </a:solidFill>
                <a:latin typeface="Century Gothic" panose="020B0502020202020204" pitchFamily="34" charset="0"/>
              </a:rPr>
              <a:t>quasi-exclusivement de véhicules thermiques. La part des véhicules électriques et hybrides est néanmoins en fort développement (x7 entre 2018 et 2022). </a:t>
            </a:r>
            <a:endParaRPr lang="fr-FR" sz="1600" dirty="0">
              <a:solidFill>
                <a:srgbClr val="2E7297"/>
              </a:solidFill>
              <a:latin typeface="Century Gothic" panose="020B0502020202020204" pitchFamily="34" charset="0"/>
              <a:ea typeface="+mj-ea"/>
              <a:cs typeface="+mj-cs"/>
            </a:endParaRPr>
          </a:p>
          <a:p>
            <a:pPr algn="just"/>
            <a:endParaRPr lang="fr-FR" sz="1600"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ea typeface="+mj-ea"/>
                <a:cs typeface="+mj-cs"/>
              </a:rPr>
              <a:t>Dans les Communes rurales, l’usage de la voiture est nécessaire pour accéder à la plupart des services, commerces et emplois. Plus de 80 % des actifs du territoire se rendent à leur travail en voiture. </a:t>
            </a:r>
            <a:r>
              <a:rPr lang="fr-FR" sz="1600" dirty="0">
                <a:solidFill>
                  <a:srgbClr val="2E7297"/>
                </a:solidFill>
                <a:latin typeface="Century Gothic" panose="020B0502020202020204" pitchFamily="34" charset="0"/>
              </a:rPr>
              <a:t>La part des ménages en précarité énergétique mobilité est de 22,3 % dans le territoire, contre 19% à l’échelle régionale.</a:t>
            </a:r>
          </a:p>
          <a:p>
            <a:pPr algn="just"/>
            <a:endParaRPr lang="fr-FR" sz="1600"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ea typeface="+mj-ea"/>
                <a:cs typeface="+mj-cs"/>
              </a:rPr>
              <a:t>46% des actifs travaillent à moins de 5km de leur lieu de travail, ce qui indique des possibilités importantes pour envisager des modes de déplacements alternatifs au véhicule personnel pour ces trajets de courte distance.</a:t>
            </a:r>
          </a:p>
        </p:txBody>
      </p:sp>
      <p:sp>
        <p:nvSpPr>
          <p:cNvPr id="12" name="ZoneTexte 11">
            <a:extLst>
              <a:ext uri="{FF2B5EF4-FFF2-40B4-BE49-F238E27FC236}">
                <a16:creationId xmlns:a16="http://schemas.microsoft.com/office/drawing/2014/main" id="{0F7011E2-7A1F-BD16-A4E6-064FF058FABA}"/>
              </a:ext>
            </a:extLst>
          </p:cNvPr>
          <p:cNvSpPr txBox="1"/>
          <p:nvPr/>
        </p:nvSpPr>
        <p:spPr>
          <a:xfrm>
            <a:off x="8546317" y="338547"/>
            <a:ext cx="3551555" cy="6093976"/>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LES QUESTIONS PORTEES</a:t>
            </a:r>
          </a:p>
          <a:p>
            <a:pPr algn="just"/>
            <a:r>
              <a:rPr lang="fr-FR" sz="2000" b="1" dirty="0">
                <a:solidFill>
                  <a:srgbClr val="2E7297"/>
                </a:solidFill>
                <a:latin typeface="Century Gothic" panose="020B0502020202020204" pitchFamily="34" charset="0"/>
                <a:ea typeface="+mj-ea"/>
                <a:cs typeface="+mj-cs"/>
              </a:rPr>
              <a:t>AU DEBAT</a:t>
            </a:r>
          </a:p>
          <a:p>
            <a:pPr algn="just"/>
            <a:endParaRPr lang="fr-FR" sz="10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 vision avez-vous de la mobilité et des transports sur le territoire, </a:t>
            </a:r>
            <a:r>
              <a:rPr lang="fr-FR" sz="1600" dirty="0">
                <a:solidFill>
                  <a:srgbClr val="2E7297"/>
                </a:solidFill>
                <a:latin typeface="Century Gothic" panose="020B0502020202020204" pitchFamily="34" charset="0"/>
              </a:rPr>
              <a:t>aujourd’hui et dans le futur </a:t>
            </a:r>
            <a:r>
              <a:rPr lang="fr-FR" sz="1600" dirty="0">
                <a:solidFill>
                  <a:srgbClr val="2E7297"/>
                </a:solidFill>
                <a:latin typeface="Century Gothic" panose="020B0502020202020204" pitchFamily="34" charset="0"/>
                <a:ea typeface="+mj-ea"/>
                <a:cs typeface="+mj-cs"/>
              </a:rPr>
              <a:t>?</a:t>
            </a:r>
          </a:p>
          <a:p>
            <a:pPr algn="just"/>
            <a:endParaRPr lang="fr-FR" sz="10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En lien avec les données de contexte, pensez-vous que réduire les émissions de GES liées à la mobilité est un enjeu majeur ? (développement des mobilité douces et/ou alternatives,  décarbonation des transports, …)</a:t>
            </a:r>
            <a:r>
              <a:rPr lang="fr-FR" sz="1600" dirty="0">
                <a:solidFill>
                  <a:srgbClr val="2E7297"/>
                </a:solidFill>
                <a:latin typeface="Century Gothic" panose="020B0502020202020204" pitchFamily="34" charset="0"/>
              </a:rPr>
              <a:t> Et pourquoi ?</a:t>
            </a:r>
            <a:endParaRPr lang="fr-FR" sz="1600" dirty="0">
              <a:solidFill>
                <a:srgbClr val="2E7297"/>
              </a:solidFill>
              <a:latin typeface="Century Gothic" panose="020B0502020202020204" pitchFamily="34" charset="0"/>
              <a:ea typeface="+mj-ea"/>
              <a:cs typeface="+mj-cs"/>
            </a:endParaRPr>
          </a:p>
          <a:p>
            <a:pPr algn="just"/>
            <a:endParaRPr lang="fr-FR" sz="10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Quelles solutions (priorisez) et alternatives privilégieriez-vous dans un futur proche? Lesquelles seriez-vous prêts à mettre en </a:t>
            </a:r>
            <a:r>
              <a:rPr lang="fr-FR" sz="1600" dirty="0">
                <a:solidFill>
                  <a:srgbClr val="2E7297"/>
                </a:solidFill>
                <a:latin typeface="Century Gothic" panose="020B0502020202020204" pitchFamily="34" charset="0"/>
              </a:rPr>
              <a:t>? Et à quelles conditions ?</a:t>
            </a:r>
            <a:endParaRPr lang="fr-FR" sz="1600" dirty="0">
              <a:solidFill>
                <a:srgbClr val="2E7297"/>
              </a:solidFill>
              <a:latin typeface="Century Gothic" panose="020B0502020202020204" pitchFamily="34" charset="0"/>
              <a:ea typeface="+mj-ea"/>
              <a:cs typeface="+mj-cs"/>
            </a:endParaRPr>
          </a:p>
        </p:txBody>
      </p:sp>
      <p:pic>
        <p:nvPicPr>
          <p:cNvPr id="16" name="Image 15">
            <a:extLst>
              <a:ext uri="{FF2B5EF4-FFF2-40B4-BE49-F238E27FC236}">
                <a16:creationId xmlns:a16="http://schemas.microsoft.com/office/drawing/2014/main" id="{C4647467-D602-31ED-3819-F88BBFC8BB34}"/>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7203092" y="140471"/>
            <a:ext cx="1079720" cy="1067983"/>
          </a:xfrm>
          <a:prstGeom prst="rect">
            <a:avLst/>
          </a:prstGeom>
        </p:spPr>
      </p:pic>
      <p:sp>
        <p:nvSpPr>
          <p:cNvPr id="3" name="Espace réservé du pied de page 2">
            <a:extLst>
              <a:ext uri="{FF2B5EF4-FFF2-40B4-BE49-F238E27FC236}">
                <a16:creationId xmlns:a16="http://schemas.microsoft.com/office/drawing/2014/main" id="{B2FFEB2B-F975-924B-094F-0F90C42D1A6B}"/>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9" name="Groupe 8">
            <a:extLst>
              <a:ext uri="{FF2B5EF4-FFF2-40B4-BE49-F238E27FC236}">
                <a16:creationId xmlns:a16="http://schemas.microsoft.com/office/drawing/2014/main" id="{256236A8-0DC1-A20E-22BA-0D96ABBCFA7F}"/>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3E8A68AA-42C4-EA0D-454A-14FE502F1E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5" name="Image 14">
              <a:extLst>
                <a:ext uri="{FF2B5EF4-FFF2-40B4-BE49-F238E27FC236}">
                  <a16:creationId xmlns:a16="http://schemas.microsoft.com/office/drawing/2014/main" id="{DB9DAAA7-1BA1-CAB9-2065-3274170E35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Tree>
    <p:extLst>
      <p:ext uri="{BB962C8B-B14F-4D97-AF65-F5344CB8AC3E}">
        <p14:creationId xmlns:p14="http://schemas.microsoft.com/office/powerpoint/2010/main" val="4186154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4737A-4F3F-8F04-E2EE-5F7A6E5EC63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2D80164-46C1-4D45-15FA-C49192A708DD}"/>
              </a:ext>
            </a:extLst>
          </p:cNvPr>
          <p:cNvSpPr>
            <a:spLocks noGrp="1"/>
          </p:cNvSpPr>
          <p:nvPr>
            <p:ph type="ctrTitle"/>
          </p:nvPr>
        </p:nvSpPr>
        <p:spPr>
          <a:xfrm>
            <a:off x="0" y="-1483441"/>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6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3/ Mobilité &amp; Transports</a:t>
            </a:r>
            <a:endParaRPr lang="fr-FR" sz="3200" b="1" dirty="0">
              <a:solidFill>
                <a:srgbClr val="FF0000"/>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1907F193-0EAB-4794-4647-D3DEB8F2EBAC}"/>
              </a:ext>
            </a:extLst>
          </p:cNvPr>
          <p:cNvSpPr>
            <a:spLocks noGrp="1"/>
          </p:cNvSpPr>
          <p:nvPr>
            <p:ph type="sldNum" sz="quarter" idx="12"/>
          </p:nvPr>
        </p:nvSpPr>
        <p:spPr/>
        <p:txBody>
          <a:bodyPr/>
          <a:lstStyle/>
          <a:p>
            <a:fld id="{7691B458-4622-4FBE-AE66-0E25528B5C8D}" type="slidenum">
              <a:rPr lang="fr-FR" smtClean="0"/>
              <a:t>12</a:t>
            </a:fld>
            <a:endParaRPr lang="fr-FR" dirty="0"/>
          </a:p>
        </p:txBody>
      </p:sp>
      <p:sp>
        <p:nvSpPr>
          <p:cNvPr id="5" name="Rectangle 1">
            <a:extLst>
              <a:ext uri="{FF2B5EF4-FFF2-40B4-BE49-F238E27FC236}">
                <a16:creationId xmlns:a16="http://schemas.microsoft.com/office/drawing/2014/main" id="{B4079B09-C7CF-5700-D284-524A4A8023B6}"/>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BFD2662F-69D8-9D9C-3CD8-04D063BB863F}"/>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99572C36-9EB2-0E78-5A2D-BE8A4DA0528C}"/>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ZoneTexte 11">
            <a:extLst>
              <a:ext uri="{FF2B5EF4-FFF2-40B4-BE49-F238E27FC236}">
                <a16:creationId xmlns:a16="http://schemas.microsoft.com/office/drawing/2014/main" id="{09666B22-94AA-29FE-5B7C-3AEBC4943BD6}"/>
              </a:ext>
            </a:extLst>
          </p:cNvPr>
          <p:cNvSpPr txBox="1"/>
          <p:nvPr/>
        </p:nvSpPr>
        <p:spPr>
          <a:xfrm>
            <a:off x="128588" y="1548150"/>
            <a:ext cx="11934824" cy="1077218"/>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LES QUESTIONS PORTEES AU DEBAT:</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rPr>
              <a:t>Quelle vision avez-vous de la mobilité et des transports sur le territoire, aujourd’hui et dans le futur ?</a:t>
            </a:r>
            <a:endParaRPr lang="fr-FR" sz="800" dirty="0">
              <a:solidFill>
                <a:srgbClr val="2E7297"/>
              </a:solidFill>
              <a:latin typeface="Century Gothic" panose="020B0502020202020204" pitchFamily="34" charset="0"/>
            </a:endParaRP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rPr>
              <a:t>En lien avec les données de contexte, pensez-vous que réduire les émissions de GES liées à la mobilité est un enjeu majeur ? (développement des mobilité douces et/ou alternatives,  décarbonation des transports, …)</a:t>
            </a:r>
            <a:r>
              <a:rPr lang="fr-FR" sz="800" dirty="0">
                <a:solidFill>
                  <a:srgbClr val="2E7297"/>
                </a:solidFill>
                <a:latin typeface="Century Gothic" panose="020B0502020202020204" pitchFamily="34" charset="0"/>
              </a:rPr>
              <a:t> </a:t>
            </a:r>
            <a:r>
              <a:rPr lang="fr-FR" sz="1100" dirty="0">
                <a:solidFill>
                  <a:srgbClr val="2E7297"/>
                </a:solidFill>
                <a:latin typeface="Century Gothic" panose="020B0502020202020204" pitchFamily="34" charset="0"/>
              </a:rPr>
              <a:t>Et pourquoi ?</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rPr>
              <a:t>Quelles solutions (priorisez) et alternatives privilégieriez-vous dans un futur proche? Lesquelles seriez-vous prêts à mettre en œuvre ? Et à quelles conditions ?</a:t>
            </a:r>
          </a:p>
        </p:txBody>
      </p:sp>
      <p:pic>
        <p:nvPicPr>
          <p:cNvPr id="16" name="Image 15">
            <a:extLst>
              <a:ext uri="{FF2B5EF4-FFF2-40B4-BE49-F238E27FC236}">
                <a16:creationId xmlns:a16="http://schemas.microsoft.com/office/drawing/2014/main" id="{5063E226-F68F-CACB-5EDF-4A3425907391}"/>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10416270" y="126663"/>
            <a:ext cx="1079720" cy="1067983"/>
          </a:xfrm>
          <a:prstGeom prst="rect">
            <a:avLst/>
          </a:prstGeom>
        </p:spPr>
      </p:pic>
      <p:sp>
        <p:nvSpPr>
          <p:cNvPr id="3" name="Espace réservé du pied de page 2">
            <a:extLst>
              <a:ext uri="{FF2B5EF4-FFF2-40B4-BE49-F238E27FC236}">
                <a16:creationId xmlns:a16="http://schemas.microsoft.com/office/drawing/2014/main" id="{DE4EFA1D-B2A0-3DAA-3DE3-6EA637DFE74B}"/>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9" name="Groupe 8">
            <a:extLst>
              <a:ext uri="{FF2B5EF4-FFF2-40B4-BE49-F238E27FC236}">
                <a16:creationId xmlns:a16="http://schemas.microsoft.com/office/drawing/2014/main" id="{DAA5E63C-47A4-5445-7373-A17A828E0B8D}"/>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1519934B-8E6C-1099-784A-3989F8F9C6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5" name="Image 14">
              <a:extLst>
                <a:ext uri="{FF2B5EF4-FFF2-40B4-BE49-F238E27FC236}">
                  <a16:creationId xmlns:a16="http://schemas.microsoft.com/office/drawing/2014/main" id="{9A6E3F77-E648-66E1-A7AF-8C0B0E59F05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
        <p:nvSpPr>
          <p:cNvPr id="10" name="ZoneTexte 9">
            <a:extLst>
              <a:ext uri="{FF2B5EF4-FFF2-40B4-BE49-F238E27FC236}">
                <a16:creationId xmlns:a16="http://schemas.microsoft.com/office/drawing/2014/main" id="{6524F292-8F5D-3A6A-C42E-C11E306D6595}"/>
              </a:ext>
            </a:extLst>
          </p:cNvPr>
          <p:cNvSpPr txBox="1"/>
          <p:nvPr/>
        </p:nvSpPr>
        <p:spPr>
          <a:xfrm>
            <a:off x="128588" y="2625368"/>
            <a:ext cx="11934824" cy="4031873"/>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RETRANSCRIPTION LIBRE DES ECHANGES :</a:t>
            </a: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000" dirty="0">
              <a:solidFill>
                <a:srgbClr val="2E7297"/>
              </a:solidFill>
              <a:latin typeface="Century Gothic" panose="020B0502020202020204" pitchFamily="34" charset="0"/>
              <a:ea typeface="+mj-ea"/>
              <a:cs typeface="+mj-cs"/>
            </a:endParaRPr>
          </a:p>
        </p:txBody>
      </p:sp>
    </p:spTree>
    <p:extLst>
      <p:ext uri="{BB962C8B-B14F-4D97-AF65-F5344CB8AC3E}">
        <p14:creationId xmlns:p14="http://schemas.microsoft.com/office/powerpoint/2010/main" val="4241849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4B300-7A15-C9BD-5A3F-5CDABE55D44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6EE643B-D97B-400B-4B50-8D1814C82661}"/>
              </a:ext>
            </a:extLst>
          </p:cNvPr>
          <p:cNvSpPr>
            <a:spLocks noGrp="1"/>
          </p:cNvSpPr>
          <p:nvPr>
            <p:ph type="ctrTitle"/>
          </p:nvPr>
        </p:nvSpPr>
        <p:spPr>
          <a:xfrm>
            <a:off x="0" y="-1471609"/>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10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4/ Adaptation au Changement Climatique</a:t>
            </a:r>
          </a:p>
        </p:txBody>
      </p:sp>
      <p:sp>
        <p:nvSpPr>
          <p:cNvPr id="4" name="Espace réservé du numéro de diapositive 3">
            <a:extLst>
              <a:ext uri="{FF2B5EF4-FFF2-40B4-BE49-F238E27FC236}">
                <a16:creationId xmlns:a16="http://schemas.microsoft.com/office/drawing/2014/main" id="{137379CC-EB54-7370-F324-58BF7D7C75B5}"/>
              </a:ext>
            </a:extLst>
          </p:cNvPr>
          <p:cNvSpPr>
            <a:spLocks noGrp="1"/>
          </p:cNvSpPr>
          <p:nvPr>
            <p:ph type="sldNum" sz="quarter" idx="12"/>
          </p:nvPr>
        </p:nvSpPr>
        <p:spPr/>
        <p:txBody>
          <a:bodyPr/>
          <a:lstStyle/>
          <a:p>
            <a:fld id="{7691B458-4622-4FBE-AE66-0E25528B5C8D}" type="slidenum">
              <a:rPr lang="fr-FR" smtClean="0"/>
              <a:t>13</a:t>
            </a:fld>
            <a:endParaRPr lang="fr-FR"/>
          </a:p>
        </p:txBody>
      </p:sp>
      <p:sp>
        <p:nvSpPr>
          <p:cNvPr id="5" name="Rectangle 1">
            <a:extLst>
              <a:ext uri="{FF2B5EF4-FFF2-40B4-BE49-F238E27FC236}">
                <a16:creationId xmlns:a16="http://schemas.microsoft.com/office/drawing/2014/main" id="{23FF2884-8019-1E41-A377-F7CC5CB1FC52}"/>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70D2F3AD-0332-2A44-193D-D8144745D86C}"/>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33D314C0-A75F-F332-FF9F-78F072B7125E}"/>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4" name="Image 13">
            <a:extLst>
              <a:ext uri="{FF2B5EF4-FFF2-40B4-BE49-F238E27FC236}">
                <a16:creationId xmlns:a16="http://schemas.microsoft.com/office/drawing/2014/main" id="{CB176C41-A373-0856-0A1D-B0BADFB292F8}"/>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7348243" y="52530"/>
            <a:ext cx="1079720" cy="1067983"/>
          </a:xfrm>
          <a:prstGeom prst="rect">
            <a:avLst/>
          </a:prstGeom>
        </p:spPr>
      </p:pic>
      <p:sp>
        <p:nvSpPr>
          <p:cNvPr id="15" name="ZoneTexte 14">
            <a:extLst>
              <a:ext uri="{FF2B5EF4-FFF2-40B4-BE49-F238E27FC236}">
                <a16:creationId xmlns:a16="http://schemas.microsoft.com/office/drawing/2014/main" id="{B3C8BC8C-28E2-C246-DD94-D13A9AF82F75}"/>
              </a:ext>
            </a:extLst>
          </p:cNvPr>
          <p:cNvSpPr txBox="1"/>
          <p:nvPr/>
        </p:nvSpPr>
        <p:spPr>
          <a:xfrm>
            <a:off x="202918" y="1639435"/>
            <a:ext cx="8279303" cy="5016758"/>
          </a:xfrm>
          <a:prstGeom prst="rect">
            <a:avLst/>
          </a:prstGeom>
          <a:solidFill>
            <a:schemeClr val="bg1">
              <a:lumMod val="95000"/>
            </a:schemeClr>
          </a:solid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MISE EN CONTEXTE </a:t>
            </a:r>
            <a:r>
              <a:rPr lang="fr-FR" sz="1200" i="1" dirty="0">
                <a:solidFill>
                  <a:srgbClr val="2E7297"/>
                </a:solidFill>
                <a:latin typeface="Century Gothic" panose="020B0502020202020204" pitchFamily="34" charset="0"/>
                <a:ea typeface="+mj-ea"/>
                <a:cs typeface="+mj-cs"/>
              </a:rPr>
              <a:t>(Source : DRIAS)</a:t>
            </a:r>
          </a:p>
          <a:p>
            <a:pPr algn="just"/>
            <a:endParaRPr lang="fr-FR" sz="1100" b="1" dirty="0">
              <a:solidFill>
                <a:srgbClr val="2E7297"/>
              </a:solidFill>
              <a:latin typeface="Century Gothic" panose="020B0502020202020204" pitchFamily="34" charset="0"/>
              <a:ea typeface="+mj-ea"/>
              <a:cs typeface="+mj-cs"/>
            </a:endParaRPr>
          </a:p>
          <a:p>
            <a:pPr algn="just"/>
            <a:r>
              <a:rPr lang="fr-FR" sz="1400" dirty="0">
                <a:solidFill>
                  <a:srgbClr val="2E7297"/>
                </a:solidFill>
                <a:latin typeface="Century Gothic" panose="020B0502020202020204" pitchFamily="34" charset="0"/>
                <a:ea typeface="+mj-ea"/>
                <a:cs typeface="+mj-cs"/>
              </a:rPr>
              <a:t>Le changement climatique rend le territoire vulnérable dans son organisation alors qu’il est attenu </a:t>
            </a:r>
            <a:r>
              <a:rPr lang="fr-FR" sz="1400" b="1" dirty="0">
                <a:solidFill>
                  <a:srgbClr val="2E7297"/>
                </a:solidFill>
                <a:latin typeface="Century Gothic" panose="020B0502020202020204" pitchFamily="34" charset="0"/>
                <a:ea typeface="+mj-ea"/>
                <a:cs typeface="+mj-cs"/>
              </a:rPr>
              <a:t>une augmentation des températures moyennes annuelles de +2,2°C d'ici à 2050 par rapport à la période de référence (1959-2019), et de +3,7°C d'ici à 2100.</a:t>
            </a:r>
          </a:p>
          <a:p>
            <a:pPr lvl="0"/>
            <a:endParaRPr lang="fr-FR" sz="700" dirty="0">
              <a:solidFill>
                <a:srgbClr val="2E7297"/>
              </a:solidFill>
              <a:latin typeface="Century Gothic" panose="020B0502020202020204" pitchFamily="34" charset="0"/>
              <a:ea typeface="+mj-ea"/>
              <a:cs typeface="+mj-cs"/>
            </a:endParaRPr>
          </a:p>
          <a:p>
            <a:pPr lvl="0"/>
            <a:r>
              <a:rPr lang="fr-FR" sz="1400" dirty="0">
                <a:solidFill>
                  <a:srgbClr val="2E7297"/>
                </a:solidFill>
                <a:latin typeface="Century Gothic" panose="020B0502020202020204" pitchFamily="34" charset="0"/>
                <a:ea typeface="+mj-ea"/>
                <a:cs typeface="+mj-cs"/>
              </a:rPr>
              <a:t>*Une intensification de la fréquence et de la durée des vagues de chaleur :</a:t>
            </a:r>
          </a:p>
          <a:p>
            <a:pPr lvl="0"/>
            <a:endParaRPr lang="fr-FR" sz="1400" dirty="0">
              <a:solidFill>
                <a:srgbClr val="2E7297"/>
              </a:solidFill>
              <a:latin typeface="Century Gothic" panose="020B0502020202020204" pitchFamily="34" charset="0"/>
              <a:ea typeface="+mj-ea"/>
              <a:cs typeface="+mj-cs"/>
            </a:endParaRPr>
          </a:p>
          <a:p>
            <a:pPr lvl="0"/>
            <a:endParaRPr lang="fr-FR" sz="1400" dirty="0">
              <a:solidFill>
                <a:srgbClr val="2E7297"/>
              </a:solidFill>
              <a:latin typeface="Century Gothic" panose="020B0502020202020204" pitchFamily="34" charset="0"/>
              <a:ea typeface="+mj-ea"/>
              <a:cs typeface="+mj-cs"/>
            </a:endParaRPr>
          </a:p>
          <a:p>
            <a:pPr lvl="0"/>
            <a:endParaRPr lang="fr-FR" sz="1400" dirty="0">
              <a:solidFill>
                <a:srgbClr val="2E7297"/>
              </a:solidFill>
              <a:latin typeface="Century Gothic" panose="020B0502020202020204" pitchFamily="34" charset="0"/>
              <a:ea typeface="+mj-ea"/>
              <a:cs typeface="+mj-cs"/>
            </a:endParaRPr>
          </a:p>
          <a:p>
            <a:pPr lvl="0"/>
            <a:endParaRPr lang="fr-FR" sz="1400" dirty="0">
              <a:solidFill>
                <a:srgbClr val="2E7297"/>
              </a:solidFill>
              <a:latin typeface="Century Gothic" panose="020B0502020202020204" pitchFamily="34" charset="0"/>
              <a:ea typeface="+mj-ea"/>
              <a:cs typeface="+mj-cs"/>
            </a:endParaRPr>
          </a:p>
          <a:p>
            <a:pPr lvl="0"/>
            <a:endParaRPr lang="fr-FR" sz="1400" dirty="0">
              <a:solidFill>
                <a:srgbClr val="2E7297"/>
              </a:solidFill>
              <a:latin typeface="Century Gothic" panose="020B0502020202020204" pitchFamily="34" charset="0"/>
              <a:ea typeface="+mj-ea"/>
              <a:cs typeface="+mj-cs"/>
            </a:endParaRPr>
          </a:p>
          <a:p>
            <a:pPr lvl="0"/>
            <a:endParaRPr lang="fr-FR" sz="1400" dirty="0">
              <a:solidFill>
                <a:srgbClr val="2E7297"/>
              </a:solidFill>
              <a:latin typeface="Century Gothic" panose="020B0502020202020204" pitchFamily="34" charset="0"/>
              <a:ea typeface="+mj-ea"/>
              <a:cs typeface="+mj-cs"/>
            </a:endParaRPr>
          </a:p>
          <a:p>
            <a:pPr lvl="0"/>
            <a:endParaRPr lang="fr-FR" sz="700" dirty="0">
              <a:solidFill>
                <a:srgbClr val="2E7297"/>
              </a:solidFill>
              <a:latin typeface="Century Gothic" panose="020B0502020202020204" pitchFamily="34" charset="0"/>
              <a:ea typeface="+mj-ea"/>
              <a:cs typeface="+mj-cs"/>
            </a:endParaRPr>
          </a:p>
          <a:p>
            <a:pPr lvl="0"/>
            <a:r>
              <a:rPr lang="fr-FR" sz="1400" dirty="0">
                <a:solidFill>
                  <a:srgbClr val="2E7297"/>
                </a:solidFill>
                <a:latin typeface="Century Gothic" panose="020B0502020202020204" pitchFamily="34" charset="0"/>
                <a:ea typeface="+mj-ea"/>
                <a:cs typeface="+mj-cs"/>
              </a:rPr>
              <a:t>*Jusqu’à 15% de jours de gel en moins en 2050 par rapport à la période de référence.</a:t>
            </a:r>
          </a:p>
          <a:p>
            <a:pPr lvl="0"/>
            <a:endParaRPr lang="fr-FR" sz="700" dirty="0">
              <a:solidFill>
                <a:srgbClr val="2E7297"/>
              </a:solidFill>
              <a:latin typeface="Century Gothic" panose="020B0502020202020204" pitchFamily="34" charset="0"/>
              <a:ea typeface="+mj-ea"/>
              <a:cs typeface="+mj-cs"/>
            </a:endParaRPr>
          </a:p>
          <a:p>
            <a:pPr lvl="0"/>
            <a:r>
              <a:rPr lang="fr-FR" sz="1400" dirty="0">
                <a:solidFill>
                  <a:srgbClr val="2E7297"/>
                </a:solidFill>
                <a:latin typeface="Century Gothic" panose="020B0502020202020204" pitchFamily="34" charset="0"/>
                <a:ea typeface="+mj-ea"/>
                <a:cs typeface="+mj-cs"/>
              </a:rPr>
              <a:t>*D'ici à 2100, le risque significatif de feu de végétation sera très important dans le Sud du territoire avec environ 10 à 27 jours par an de risque contre 6 à 14 jours par an dans le Nord.</a:t>
            </a:r>
          </a:p>
          <a:p>
            <a:pPr lvl="0"/>
            <a:endParaRPr lang="fr-FR" sz="700" dirty="0">
              <a:solidFill>
                <a:srgbClr val="2E7297"/>
              </a:solidFill>
              <a:latin typeface="Century Gothic" panose="020B0502020202020204" pitchFamily="34" charset="0"/>
              <a:ea typeface="+mj-ea"/>
              <a:cs typeface="+mj-cs"/>
            </a:endParaRPr>
          </a:p>
          <a:p>
            <a:pPr lvl="0"/>
            <a:r>
              <a:rPr lang="fr-FR" sz="1400" dirty="0">
                <a:solidFill>
                  <a:srgbClr val="2E7297"/>
                </a:solidFill>
                <a:latin typeface="Century Gothic" panose="020B0502020202020204" pitchFamily="34" charset="0"/>
                <a:ea typeface="+mj-ea"/>
                <a:cs typeface="+mj-cs"/>
              </a:rPr>
              <a:t>*Depuis 1982, 70 % des arrêtés sécheresse ont été émis après 2010, témoignant d’une intensification du phénomène.  </a:t>
            </a:r>
          </a:p>
          <a:p>
            <a:pPr lvl="0"/>
            <a:endParaRPr lang="fr-FR" sz="700" dirty="0">
              <a:solidFill>
                <a:srgbClr val="2E7297"/>
              </a:solidFill>
              <a:latin typeface="Century Gothic" panose="020B0502020202020204" pitchFamily="34" charset="0"/>
              <a:ea typeface="+mj-ea"/>
              <a:cs typeface="+mj-cs"/>
            </a:endParaRPr>
          </a:p>
          <a:p>
            <a:pPr lvl="0"/>
            <a:r>
              <a:rPr lang="fr-FR" sz="1400" dirty="0">
                <a:solidFill>
                  <a:srgbClr val="2E7297"/>
                </a:solidFill>
                <a:latin typeface="Century Gothic" panose="020B0502020202020204" pitchFamily="34" charset="0"/>
                <a:ea typeface="+mj-ea"/>
                <a:cs typeface="+mj-cs"/>
              </a:rPr>
              <a:t>*La rivière Célé pourrait voir des baisses de débits pouvant atteindre 20 à 40 % avec des périodes d’étiages plus marquées et des déficits hydriques plus fréquents. Une baisse notable des débits des rivières locales estimée entre 30 et 50 % sur 20 ans</a:t>
            </a:r>
            <a:r>
              <a:rPr lang="fr-FR" sz="1600" dirty="0">
                <a:solidFill>
                  <a:srgbClr val="2E7297"/>
                </a:solidFill>
                <a:latin typeface="Century Gothic" panose="020B0502020202020204" pitchFamily="34" charset="0"/>
                <a:ea typeface="+mj-ea"/>
                <a:cs typeface="+mj-cs"/>
              </a:rPr>
              <a:t>.</a:t>
            </a:r>
          </a:p>
        </p:txBody>
      </p:sp>
      <p:sp>
        <p:nvSpPr>
          <p:cNvPr id="17" name="ZoneTexte 16">
            <a:extLst>
              <a:ext uri="{FF2B5EF4-FFF2-40B4-BE49-F238E27FC236}">
                <a16:creationId xmlns:a16="http://schemas.microsoft.com/office/drawing/2014/main" id="{8AC0F9F3-7693-D83F-86AB-1FAFFD83A6C9}"/>
              </a:ext>
            </a:extLst>
          </p:cNvPr>
          <p:cNvSpPr txBox="1"/>
          <p:nvPr/>
        </p:nvSpPr>
        <p:spPr>
          <a:xfrm>
            <a:off x="8569601" y="683805"/>
            <a:ext cx="3506861" cy="5786199"/>
          </a:xfrm>
          <a:prstGeom prst="rect">
            <a:avLst/>
          </a:prstGeom>
          <a:noFill/>
          <a:ln>
            <a:solidFill>
              <a:srgbClr val="2E7297"/>
            </a:solidFill>
          </a:ln>
        </p:spPr>
        <p:txBody>
          <a:bodyPr wrap="square" rtlCol="0">
            <a:spAutoFit/>
          </a:bodyPr>
          <a:lstStyle/>
          <a:p>
            <a:r>
              <a:rPr lang="fr-FR" sz="2000" b="1" dirty="0">
                <a:solidFill>
                  <a:srgbClr val="2E7297"/>
                </a:solidFill>
                <a:latin typeface="Century Gothic" panose="020B0502020202020204" pitchFamily="34" charset="0"/>
                <a:ea typeface="+mj-ea"/>
                <a:cs typeface="+mj-cs"/>
              </a:rPr>
              <a:t>LES QUESTIONS PORTEES AU DEBAT</a:t>
            </a:r>
          </a:p>
          <a:p>
            <a:endParaRPr lang="fr-FR" sz="10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 vision avez-vous des évolutions climatiques et de leurs impacts sur le territoire, aujourd’hui et dans le futur ?</a:t>
            </a:r>
          </a:p>
          <a:p>
            <a:endParaRPr lang="fr-FR" sz="8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r>
              <a:rPr lang="fr-FR" sz="1600" dirty="0">
                <a:solidFill>
                  <a:srgbClr val="2E7297"/>
                </a:solidFill>
                <a:latin typeface="Century Gothic" panose="020B0502020202020204" pitchFamily="34" charset="0"/>
              </a:rPr>
              <a:t>En lien avec les données de contexte, pensez-vous qu’agir </a:t>
            </a:r>
            <a:r>
              <a:rPr lang="fr-FR" sz="1600" dirty="0">
                <a:solidFill>
                  <a:srgbClr val="2E7297"/>
                </a:solidFill>
                <a:latin typeface="Century Gothic" panose="020B0502020202020204" pitchFamily="34" charset="0"/>
                <a:ea typeface="+mj-ea"/>
                <a:cs typeface="+mj-cs"/>
              </a:rPr>
              <a:t>rapidement sur les capacités d’adaptation propres au territoire est un enjeu majeur en plus des objectifs sur l’atténuation, aux effets à plus long terme ? </a:t>
            </a:r>
            <a:r>
              <a:rPr lang="fr-FR" sz="1600" dirty="0">
                <a:solidFill>
                  <a:srgbClr val="2E7297"/>
                </a:solidFill>
                <a:latin typeface="Century Gothic" panose="020B0502020202020204" pitchFamily="34" charset="0"/>
              </a:rPr>
              <a:t>Et pourquoi ?</a:t>
            </a:r>
            <a:endParaRPr lang="fr-FR" sz="1600" dirty="0">
              <a:solidFill>
                <a:srgbClr val="2E7297"/>
              </a:solidFill>
              <a:latin typeface="Century Gothic" panose="020B0502020202020204" pitchFamily="34" charset="0"/>
              <a:ea typeface="+mj-ea"/>
              <a:cs typeface="+mj-cs"/>
            </a:endParaRPr>
          </a:p>
          <a:p>
            <a:endParaRPr lang="fr-FR" sz="8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Quelles solutions (priorisez) et alternatives privilégieriez-vous dans un futur proche? Lesquelles seriez-vous prêts à mettre en œuvre </a:t>
            </a:r>
            <a:r>
              <a:rPr lang="fr-FR" sz="1600" dirty="0">
                <a:solidFill>
                  <a:srgbClr val="2E7297"/>
                </a:solidFill>
                <a:latin typeface="Century Gothic" panose="020B0502020202020204" pitchFamily="34" charset="0"/>
              </a:rPr>
              <a:t>? Et à quelles conditions ?</a:t>
            </a:r>
            <a:endParaRPr lang="fr-FR" dirty="0">
              <a:solidFill>
                <a:srgbClr val="2E7297"/>
              </a:solidFill>
              <a:latin typeface="Century Gothic" panose="020B0502020202020204" pitchFamily="34" charset="0"/>
              <a:ea typeface="+mj-ea"/>
              <a:cs typeface="+mj-cs"/>
            </a:endParaRPr>
          </a:p>
        </p:txBody>
      </p:sp>
      <p:sp>
        <p:nvSpPr>
          <p:cNvPr id="9" name="Espace réservé du pied de page 2">
            <a:extLst>
              <a:ext uri="{FF2B5EF4-FFF2-40B4-BE49-F238E27FC236}">
                <a16:creationId xmlns:a16="http://schemas.microsoft.com/office/drawing/2014/main" id="{1BCD5A55-1E7D-51F1-31A5-14047E4A1C8D}"/>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10" name="Groupe 9">
            <a:extLst>
              <a:ext uri="{FF2B5EF4-FFF2-40B4-BE49-F238E27FC236}">
                <a16:creationId xmlns:a16="http://schemas.microsoft.com/office/drawing/2014/main" id="{D99FEFDE-5E05-DF9F-D327-0BE14DCEDEDB}"/>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DB585B55-1334-3103-9BC6-ACFC2FA341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2" name="Image 11">
              <a:extLst>
                <a:ext uri="{FF2B5EF4-FFF2-40B4-BE49-F238E27FC236}">
                  <a16:creationId xmlns:a16="http://schemas.microsoft.com/office/drawing/2014/main" id="{C07D91EA-630D-937D-9F00-11E5FCC7C1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pic>
        <p:nvPicPr>
          <p:cNvPr id="6" name="Image 5">
            <a:extLst>
              <a:ext uri="{FF2B5EF4-FFF2-40B4-BE49-F238E27FC236}">
                <a16:creationId xmlns:a16="http://schemas.microsoft.com/office/drawing/2014/main" id="{9EED696A-05A2-97FE-57C6-4CBAA3A7D5A5}"/>
              </a:ext>
            </a:extLst>
          </p:cNvPr>
          <p:cNvPicPr>
            <a:picLocks noChangeAspect="1"/>
          </p:cNvPicPr>
          <p:nvPr/>
        </p:nvPicPr>
        <p:blipFill>
          <a:blip r:embed="rId6">
            <a:extLst>
              <a:ext uri="{28A0092B-C50C-407E-A947-70E740481C1C}">
                <a14:useLocalDpi xmlns:a14="http://schemas.microsoft.com/office/drawing/2010/main" val="0"/>
              </a:ext>
            </a:extLst>
          </a:blip>
          <a:srcRect l="3511" t="15628" r="5823" b="17653"/>
          <a:stretch>
            <a:fillRect/>
          </a:stretch>
        </p:blipFill>
        <p:spPr>
          <a:xfrm>
            <a:off x="2716306" y="3167390"/>
            <a:ext cx="2599764" cy="1352634"/>
          </a:xfrm>
          <a:prstGeom prst="rect">
            <a:avLst/>
          </a:prstGeom>
        </p:spPr>
      </p:pic>
    </p:spTree>
    <p:extLst>
      <p:ext uri="{BB962C8B-B14F-4D97-AF65-F5344CB8AC3E}">
        <p14:creationId xmlns:p14="http://schemas.microsoft.com/office/powerpoint/2010/main" val="723587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4A046-61FE-6FBD-D0E9-5C7507F1E50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A030A95-50B7-0FA7-F08F-6259B8164EAC}"/>
              </a:ext>
            </a:extLst>
          </p:cNvPr>
          <p:cNvSpPr>
            <a:spLocks noGrp="1"/>
          </p:cNvSpPr>
          <p:nvPr>
            <p:ph type="ctrTitle"/>
          </p:nvPr>
        </p:nvSpPr>
        <p:spPr>
          <a:xfrm>
            <a:off x="0" y="-1483441"/>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6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4/ Adaptation au Changement Climatique</a:t>
            </a:r>
            <a:endParaRPr lang="fr-FR" sz="3200" b="1" dirty="0">
              <a:solidFill>
                <a:srgbClr val="FF0000"/>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4ECDD8FA-9E01-7353-BF91-D6FB082A68D2}"/>
              </a:ext>
            </a:extLst>
          </p:cNvPr>
          <p:cNvSpPr>
            <a:spLocks noGrp="1"/>
          </p:cNvSpPr>
          <p:nvPr>
            <p:ph type="sldNum" sz="quarter" idx="12"/>
          </p:nvPr>
        </p:nvSpPr>
        <p:spPr/>
        <p:txBody>
          <a:bodyPr/>
          <a:lstStyle/>
          <a:p>
            <a:fld id="{7691B458-4622-4FBE-AE66-0E25528B5C8D}" type="slidenum">
              <a:rPr lang="fr-FR" smtClean="0"/>
              <a:t>14</a:t>
            </a:fld>
            <a:endParaRPr lang="fr-FR" dirty="0"/>
          </a:p>
        </p:txBody>
      </p:sp>
      <p:sp>
        <p:nvSpPr>
          <p:cNvPr id="5" name="Rectangle 1">
            <a:extLst>
              <a:ext uri="{FF2B5EF4-FFF2-40B4-BE49-F238E27FC236}">
                <a16:creationId xmlns:a16="http://schemas.microsoft.com/office/drawing/2014/main" id="{B31EDD4F-0C98-B9EF-DC99-9B74A973BC20}"/>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BD34CB9F-B4E8-6D66-2BF1-C7C6DAEAB3C5}"/>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56A5914A-64CA-8D79-FF95-71118BD1EEE9}"/>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ZoneTexte 11">
            <a:extLst>
              <a:ext uri="{FF2B5EF4-FFF2-40B4-BE49-F238E27FC236}">
                <a16:creationId xmlns:a16="http://schemas.microsoft.com/office/drawing/2014/main" id="{16C88928-D72F-640F-115C-934DF3ADF82C}"/>
              </a:ext>
            </a:extLst>
          </p:cNvPr>
          <p:cNvSpPr txBox="1"/>
          <p:nvPr/>
        </p:nvSpPr>
        <p:spPr>
          <a:xfrm>
            <a:off x="128588" y="1548150"/>
            <a:ext cx="11934824" cy="1077218"/>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LES QUESTIONS PORTEES AU DEBAT:</a:t>
            </a:r>
          </a:p>
          <a:p>
            <a:pPr marL="457200" indent="-457200">
              <a:buFont typeface="Wingdings" panose="05000000000000000000" pitchFamily="2" charset="2"/>
              <a:buChar char="§"/>
            </a:pPr>
            <a:r>
              <a:rPr lang="fr-FR" sz="1100" dirty="0">
                <a:solidFill>
                  <a:srgbClr val="2E7297"/>
                </a:solidFill>
                <a:latin typeface="Century Gothic" panose="020B0502020202020204" pitchFamily="34" charset="0"/>
              </a:rPr>
              <a:t>Quelle vision avez-vous des évolutions climatiques et de leurs impacts sur le territoire, aujourd’hui et dans le futur ?</a:t>
            </a:r>
            <a:endParaRPr lang="fr-FR" sz="500" dirty="0">
              <a:solidFill>
                <a:srgbClr val="2E7297"/>
              </a:solidFill>
              <a:latin typeface="Century Gothic" panose="020B0502020202020204" pitchFamily="34" charset="0"/>
            </a:endParaRPr>
          </a:p>
          <a:p>
            <a:pPr marL="457200" indent="-457200">
              <a:buFont typeface="Wingdings" panose="05000000000000000000" pitchFamily="2" charset="2"/>
              <a:buChar char="§"/>
            </a:pPr>
            <a:r>
              <a:rPr lang="fr-FR" sz="1100" dirty="0">
                <a:solidFill>
                  <a:srgbClr val="2E7297"/>
                </a:solidFill>
                <a:latin typeface="Century Gothic" panose="020B0502020202020204" pitchFamily="34" charset="0"/>
              </a:rPr>
              <a:t>En lien avec les données de contexte, pensez-vous qu’agir rapidement sur les capacités d’adaptation propres au territoire est un enjeu majeur en plus des objectifs sur l’atténuation, aux effets à plus long terme ? Et pourquoi ?</a:t>
            </a:r>
          </a:p>
          <a:p>
            <a:pPr marL="457200" indent="-457200">
              <a:buFont typeface="Wingdings" panose="05000000000000000000" pitchFamily="2" charset="2"/>
              <a:buChar char="§"/>
            </a:pPr>
            <a:r>
              <a:rPr lang="fr-FR" sz="1100" dirty="0">
                <a:solidFill>
                  <a:srgbClr val="2E7297"/>
                </a:solidFill>
                <a:latin typeface="Century Gothic" panose="020B0502020202020204" pitchFamily="34" charset="0"/>
              </a:rPr>
              <a:t>Quelles solutions (priorisez) et alternatives privilégieriez-vous dans un futur proche? Lesquelles seriez-vous prêts à mettre en œuvre ? Et à quelles conditions ?</a:t>
            </a:r>
            <a:endParaRPr lang="fr-FR" sz="1200" dirty="0">
              <a:solidFill>
                <a:srgbClr val="2E7297"/>
              </a:solidFill>
              <a:latin typeface="Century Gothic" panose="020B0502020202020204" pitchFamily="34" charset="0"/>
            </a:endParaRPr>
          </a:p>
        </p:txBody>
      </p:sp>
      <p:pic>
        <p:nvPicPr>
          <p:cNvPr id="16" name="Image 15">
            <a:extLst>
              <a:ext uri="{FF2B5EF4-FFF2-40B4-BE49-F238E27FC236}">
                <a16:creationId xmlns:a16="http://schemas.microsoft.com/office/drawing/2014/main" id="{DFF0FD59-D576-DD68-BF21-0E89E5C5D410}"/>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10416270" y="126663"/>
            <a:ext cx="1079720" cy="1067983"/>
          </a:xfrm>
          <a:prstGeom prst="rect">
            <a:avLst/>
          </a:prstGeom>
        </p:spPr>
      </p:pic>
      <p:sp>
        <p:nvSpPr>
          <p:cNvPr id="3" name="Espace réservé du pied de page 2">
            <a:extLst>
              <a:ext uri="{FF2B5EF4-FFF2-40B4-BE49-F238E27FC236}">
                <a16:creationId xmlns:a16="http://schemas.microsoft.com/office/drawing/2014/main" id="{72E42FE8-5DC6-DE59-0630-4F9DBA2AD3A1}"/>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9" name="Groupe 8">
            <a:extLst>
              <a:ext uri="{FF2B5EF4-FFF2-40B4-BE49-F238E27FC236}">
                <a16:creationId xmlns:a16="http://schemas.microsoft.com/office/drawing/2014/main" id="{9B83FF8E-55BD-98EF-CEBF-E5B8374B2ACA}"/>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1E8DCA06-9E11-BB96-F743-0D9177243E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5" name="Image 14">
              <a:extLst>
                <a:ext uri="{FF2B5EF4-FFF2-40B4-BE49-F238E27FC236}">
                  <a16:creationId xmlns:a16="http://schemas.microsoft.com/office/drawing/2014/main" id="{8EC6DB3C-2CFB-B730-50F4-33169D9DCF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
        <p:nvSpPr>
          <p:cNvPr id="10" name="ZoneTexte 9">
            <a:extLst>
              <a:ext uri="{FF2B5EF4-FFF2-40B4-BE49-F238E27FC236}">
                <a16:creationId xmlns:a16="http://schemas.microsoft.com/office/drawing/2014/main" id="{7ED0C294-9306-6BC3-E5A7-2669CF9FA049}"/>
              </a:ext>
            </a:extLst>
          </p:cNvPr>
          <p:cNvSpPr txBox="1"/>
          <p:nvPr/>
        </p:nvSpPr>
        <p:spPr>
          <a:xfrm>
            <a:off x="128588" y="2625368"/>
            <a:ext cx="11934824" cy="4031873"/>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RETRANSCRIPTION LIBRE DES ECHANGES :</a:t>
            </a: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000" dirty="0">
              <a:solidFill>
                <a:srgbClr val="2E7297"/>
              </a:solidFill>
              <a:latin typeface="Century Gothic" panose="020B0502020202020204" pitchFamily="34" charset="0"/>
              <a:ea typeface="+mj-ea"/>
              <a:cs typeface="+mj-cs"/>
            </a:endParaRPr>
          </a:p>
        </p:txBody>
      </p:sp>
    </p:spTree>
    <p:extLst>
      <p:ext uri="{BB962C8B-B14F-4D97-AF65-F5344CB8AC3E}">
        <p14:creationId xmlns:p14="http://schemas.microsoft.com/office/powerpoint/2010/main" val="3896952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E05AC-F33C-A159-0641-310A22304F4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2E7789C-0698-E571-E148-B08C2E316C19}"/>
              </a:ext>
            </a:extLst>
          </p:cNvPr>
          <p:cNvSpPr>
            <a:spLocks noGrp="1"/>
          </p:cNvSpPr>
          <p:nvPr>
            <p:ph type="ctrTitle"/>
          </p:nvPr>
        </p:nvSpPr>
        <p:spPr>
          <a:xfrm>
            <a:off x="0" y="-1456955"/>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10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5/ Santé &amp; Qualité de l’Air</a:t>
            </a:r>
          </a:p>
        </p:txBody>
      </p:sp>
      <p:sp>
        <p:nvSpPr>
          <p:cNvPr id="4" name="Espace réservé du numéro de diapositive 3">
            <a:extLst>
              <a:ext uri="{FF2B5EF4-FFF2-40B4-BE49-F238E27FC236}">
                <a16:creationId xmlns:a16="http://schemas.microsoft.com/office/drawing/2014/main" id="{989638F0-5E5F-3416-D473-3B54EA81FDF9}"/>
              </a:ext>
            </a:extLst>
          </p:cNvPr>
          <p:cNvSpPr>
            <a:spLocks noGrp="1"/>
          </p:cNvSpPr>
          <p:nvPr>
            <p:ph type="sldNum" sz="quarter" idx="12"/>
          </p:nvPr>
        </p:nvSpPr>
        <p:spPr/>
        <p:txBody>
          <a:bodyPr/>
          <a:lstStyle/>
          <a:p>
            <a:fld id="{7691B458-4622-4FBE-AE66-0E25528B5C8D}" type="slidenum">
              <a:rPr lang="fr-FR" smtClean="0"/>
              <a:t>15</a:t>
            </a:fld>
            <a:endParaRPr lang="fr-FR"/>
          </a:p>
        </p:txBody>
      </p:sp>
      <p:sp>
        <p:nvSpPr>
          <p:cNvPr id="5" name="Rectangle 1">
            <a:extLst>
              <a:ext uri="{FF2B5EF4-FFF2-40B4-BE49-F238E27FC236}">
                <a16:creationId xmlns:a16="http://schemas.microsoft.com/office/drawing/2014/main" id="{2A22D055-3294-FD62-1D9E-13D462846CF4}"/>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E6312E91-E7BA-4B4E-FCBB-5F6CF3502782}"/>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07633A47-1337-D746-9822-7605CF0F8F74}"/>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6" name="Image 15">
            <a:extLst>
              <a:ext uri="{FF2B5EF4-FFF2-40B4-BE49-F238E27FC236}">
                <a16:creationId xmlns:a16="http://schemas.microsoft.com/office/drawing/2014/main" id="{1CB52587-D45E-1A49-52CE-9EC98E37A180}"/>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6095998" y="242639"/>
            <a:ext cx="1079720" cy="1067983"/>
          </a:xfrm>
          <a:prstGeom prst="rect">
            <a:avLst/>
          </a:prstGeom>
        </p:spPr>
      </p:pic>
      <p:sp>
        <p:nvSpPr>
          <p:cNvPr id="15" name="ZoneTexte 14">
            <a:extLst>
              <a:ext uri="{FF2B5EF4-FFF2-40B4-BE49-F238E27FC236}">
                <a16:creationId xmlns:a16="http://schemas.microsoft.com/office/drawing/2014/main" id="{2907C869-A8CA-E1C4-E39B-72B5FB8D56CB}"/>
              </a:ext>
            </a:extLst>
          </p:cNvPr>
          <p:cNvSpPr txBox="1"/>
          <p:nvPr/>
        </p:nvSpPr>
        <p:spPr>
          <a:xfrm>
            <a:off x="8502332" y="617055"/>
            <a:ext cx="3551555" cy="5509200"/>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LES QUESTIONS PORTEES</a:t>
            </a:r>
          </a:p>
          <a:p>
            <a:pPr algn="just"/>
            <a:r>
              <a:rPr lang="fr-FR" sz="2000" b="1" dirty="0">
                <a:solidFill>
                  <a:srgbClr val="2E7297"/>
                </a:solidFill>
                <a:latin typeface="Century Gothic" panose="020B0502020202020204" pitchFamily="34" charset="0"/>
                <a:ea typeface="+mj-ea"/>
                <a:cs typeface="+mj-cs"/>
              </a:rPr>
              <a:t>AU DEBAT</a:t>
            </a:r>
          </a:p>
          <a:p>
            <a:pPr algn="just"/>
            <a:endParaRPr lang="fr-FR" sz="24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 vision avez-vous de la qualité de l’air sur le territoire, et de son impact sur la santé ?</a:t>
            </a:r>
          </a:p>
          <a:p>
            <a:pPr algn="just"/>
            <a:endParaRPr lang="fr-FR" sz="16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rPr>
              <a:t>En lien avec les données de contexte, pensez-vous que la qualité de l’air et les liens entre changement climatique et santé est un enjeu majeur ? Et pourquoi ?</a:t>
            </a:r>
          </a:p>
          <a:p>
            <a:pPr algn="just"/>
            <a:endParaRPr lang="fr-FR" sz="16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Quelles solutions (priorisez) et alternatives privilégieriez-vous dans un futur proche? Lesquelles seriez-vous prêts à mettre en œuvre </a:t>
            </a:r>
            <a:r>
              <a:rPr lang="fr-FR" sz="1600" dirty="0">
                <a:solidFill>
                  <a:srgbClr val="2E7297"/>
                </a:solidFill>
                <a:latin typeface="Century Gothic" panose="020B0502020202020204" pitchFamily="34" charset="0"/>
              </a:rPr>
              <a:t>? Et à quelles conditions ?</a:t>
            </a:r>
            <a:endParaRPr lang="fr-FR" dirty="0">
              <a:solidFill>
                <a:srgbClr val="2E7297"/>
              </a:solidFill>
              <a:latin typeface="Century Gothic" panose="020B0502020202020204" pitchFamily="34" charset="0"/>
              <a:ea typeface="+mj-ea"/>
              <a:cs typeface="+mj-cs"/>
            </a:endParaRPr>
          </a:p>
        </p:txBody>
      </p:sp>
      <p:sp>
        <p:nvSpPr>
          <p:cNvPr id="17" name="ZoneTexte 16">
            <a:extLst>
              <a:ext uri="{FF2B5EF4-FFF2-40B4-BE49-F238E27FC236}">
                <a16:creationId xmlns:a16="http://schemas.microsoft.com/office/drawing/2014/main" id="{3C6B0227-0880-F410-446F-D2304DD2091B}"/>
              </a:ext>
            </a:extLst>
          </p:cNvPr>
          <p:cNvSpPr txBox="1"/>
          <p:nvPr/>
        </p:nvSpPr>
        <p:spPr>
          <a:xfrm>
            <a:off x="138113" y="1837294"/>
            <a:ext cx="8198009" cy="4508927"/>
          </a:xfrm>
          <a:prstGeom prst="rect">
            <a:avLst/>
          </a:prstGeom>
          <a:solidFill>
            <a:schemeClr val="bg1">
              <a:lumMod val="95000"/>
            </a:schemeClr>
          </a:solid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MISE EN CONTEXTE</a:t>
            </a:r>
          </a:p>
          <a:p>
            <a:pPr algn="just"/>
            <a:endParaRPr lang="fr-FR" sz="1100" b="1"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rPr>
              <a:t>Dans le Lot, l’ensemble des seuils réglementaires (PM 10 et 2.5, NO2) est respecté (</a:t>
            </a:r>
            <a:r>
              <a:rPr lang="fr-FR" sz="1600" i="1" dirty="0">
                <a:solidFill>
                  <a:srgbClr val="2E7297"/>
                </a:solidFill>
                <a:latin typeface="Century Gothic" panose="020B0502020202020204" pitchFamily="34" charset="0"/>
              </a:rPr>
              <a:t>source : ATMO Occitanie</a:t>
            </a:r>
            <a:r>
              <a:rPr lang="fr-FR" sz="1600" dirty="0">
                <a:solidFill>
                  <a:srgbClr val="2E7297"/>
                </a:solidFill>
                <a:latin typeface="Century Gothic" panose="020B0502020202020204" pitchFamily="34" charset="0"/>
              </a:rPr>
              <a:t>), à l’exception de l’objectif de qualité défini pour l’ozone. La qualité de l’air est globalement très bonne. Lors d’épisodes de fortes chaleurs, des épisodes de pollution liées à l’ozone peuvent être observés. A l’inverse, l’émission de particules fines, principalement liées au chauffage domestique peut avoir des impacts sur la santé.</a:t>
            </a:r>
          </a:p>
          <a:p>
            <a:pPr algn="just"/>
            <a:endParaRPr lang="fr-FR" sz="1600" dirty="0">
              <a:solidFill>
                <a:srgbClr val="2E7297"/>
              </a:solidFill>
              <a:latin typeface="Century Gothic" panose="020B0502020202020204" pitchFamily="34" charset="0"/>
            </a:endParaRPr>
          </a:p>
          <a:p>
            <a:pPr algn="just"/>
            <a:r>
              <a:rPr lang="fr-FR" sz="1600" dirty="0">
                <a:solidFill>
                  <a:srgbClr val="2E7297"/>
                </a:solidFill>
                <a:latin typeface="Century Gothic" panose="020B0502020202020204" pitchFamily="34" charset="0"/>
              </a:rPr>
              <a:t>Le changement climatique (épisodes caniculaires, évènements climatiques extrêmes, allongement de la saison pollinique), peut engendrer des risques sanitaires accrus, en particulier pour les populations vulnérables. Il présente aussi des conséquences sur l’évolution des maladies vectorielles (par ex. moustique tigre porteur de la dengue ou du chikungunya).</a:t>
            </a:r>
          </a:p>
          <a:p>
            <a:pPr algn="just"/>
            <a:endParaRPr lang="fr-FR" sz="1600"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ea typeface="+mj-ea"/>
                <a:cs typeface="+mj-cs"/>
              </a:rPr>
              <a:t>Le Contrat Local de santé du Grand-Figeac porte à ce titre une action spécifique à la santé environnementale, prenant en compte toutes ces questions.</a:t>
            </a:r>
          </a:p>
        </p:txBody>
      </p:sp>
      <p:sp>
        <p:nvSpPr>
          <p:cNvPr id="9" name="Espace réservé du pied de page 2">
            <a:extLst>
              <a:ext uri="{FF2B5EF4-FFF2-40B4-BE49-F238E27FC236}">
                <a16:creationId xmlns:a16="http://schemas.microsoft.com/office/drawing/2014/main" id="{1863A787-B0BB-7322-2129-1144AAA91D33}"/>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10" name="Groupe 9">
            <a:extLst>
              <a:ext uri="{FF2B5EF4-FFF2-40B4-BE49-F238E27FC236}">
                <a16:creationId xmlns:a16="http://schemas.microsoft.com/office/drawing/2014/main" id="{445D46B8-D40A-00F5-CC8E-9DE3BAA8E59C}"/>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B62D2A1F-7C21-B660-664A-C317EE6BC0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2" name="Image 11">
              <a:extLst>
                <a:ext uri="{FF2B5EF4-FFF2-40B4-BE49-F238E27FC236}">
                  <a16:creationId xmlns:a16="http://schemas.microsoft.com/office/drawing/2014/main" id="{A44A73FF-C5BE-73E8-27F0-FD1118603B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Tree>
    <p:extLst>
      <p:ext uri="{BB962C8B-B14F-4D97-AF65-F5344CB8AC3E}">
        <p14:creationId xmlns:p14="http://schemas.microsoft.com/office/powerpoint/2010/main" val="214775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7254F-D071-8861-E091-6DB0F35C92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D8FF595-80AC-FA2D-66C8-5D74EA8510F3}"/>
              </a:ext>
            </a:extLst>
          </p:cNvPr>
          <p:cNvSpPr>
            <a:spLocks noGrp="1"/>
          </p:cNvSpPr>
          <p:nvPr>
            <p:ph type="ctrTitle"/>
          </p:nvPr>
        </p:nvSpPr>
        <p:spPr>
          <a:xfrm>
            <a:off x="0" y="-1483441"/>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6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5/ Santé &amp; Qualité de l’Air</a:t>
            </a:r>
            <a:endParaRPr lang="fr-FR" sz="3200" b="1" dirty="0">
              <a:solidFill>
                <a:srgbClr val="FF0000"/>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1F540721-5AFD-5529-78D4-C2ED04080F04}"/>
              </a:ext>
            </a:extLst>
          </p:cNvPr>
          <p:cNvSpPr>
            <a:spLocks noGrp="1"/>
          </p:cNvSpPr>
          <p:nvPr>
            <p:ph type="sldNum" sz="quarter" idx="12"/>
          </p:nvPr>
        </p:nvSpPr>
        <p:spPr/>
        <p:txBody>
          <a:bodyPr/>
          <a:lstStyle/>
          <a:p>
            <a:fld id="{7691B458-4622-4FBE-AE66-0E25528B5C8D}" type="slidenum">
              <a:rPr lang="fr-FR" smtClean="0"/>
              <a:t>16</a:t>
            </a:fld>
            <a:endParaRPr lang="fr-FR" dirty="0"/>
          </a:p>
        </p:txBody>
      </p:sp>
      <p:sp>
        <p:nvSpPr>
          <p:cNvPr id="5" name="Rectangle 1">
            <a:extLst>
              <a:ext uri="{FF2B5EF4-FFF2-40B4-BE49-F238E27FC236}">
                <a16:creationId xmlns:a16="http://schemas.microsoft.com/office/drawing/2014/main" id="{3F9C41FD-9DD7-7BEB-EB3E-85C5BF565158}"/>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AA68EC97-0241-44F5-F6A7-5E4A66905B12}"/>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1635C77A-F97A-1B13-5FF4-173DEF81B2C2}"/>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ZoneTexte 11">
            <a:extLst>
              <a:ext uri="{FF2B5EF4-FFF2-40B4-BE49-F238E27FC236}">
                <a16:creationId xmlns:a16="http://schemas.microsoft.com/office/drawing/2014/main" id="{44D52DC9-0700-D20D-0819-DC6913FE2930}"/>
              </a:ext>
            </a:extLst>
          </p:cNvPr>
          <p:cNvSpPr txBox="1"/>
          <p:nvPr/>
        </p:nvSpPr>
        <p:spPr>
          <a:xfrm>
            <a:off x="128588" y="1458500"/>
            <a:ext cx="11934824" cy="907941"/>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LES QUESTIONS PORTEES AU DEBAT:</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rPr>
              <a:t>Quelle vision avez-vous de la qualité de l’air sur le territoire, et de son impact sur la santé ?</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rPr>
              <a:t>En lien avec les données de contexte, pensez-vous que la qualité de l’air et les liens entre changement climatique et santé est un enjeu majeur ? Et pourquoi ?</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rPr>
              <a:t>Quelles solutions (priorisez) et alternatives privilégieriez-vous dans un futur proche? Lesquelles seriez-vous prêts à mettre en œuvre ? Et à quelles conditions ?</a:t>
            </a:r>
            <a:endParaRPr lang="fr-FR" sz="1200" dirty="0">
              <a:solidFill>
                <a:srgbClr val="2E7297"/>
              </a:solidFill>
              <a:latin typeface="Century Gothic" panose="020B0502020202020204" pitchFamily="34" charset="0"/>
            </a:endParaRPr>
          </a:p>
        </p:txBody>
      </p:sp>
      <p:pic>
        <p:nvPicPr>
          <p:cNvPr id="16" name="Image 15">
            <a:extLst>
              <a:ext uri="{FF2B5EF4-FFF2-40B4-BE49-F238E27FC236}">
                <a16:creationId xmlns:a16="http://schemas.microsoft.com/office/drawing/2014/main" id="{E3CAE4B2-A028-797F-228B-BE9BAA7484F8}"/>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10416270" y="126663"/>
            <a:ext cx="1079720" cy="1067983"/>
          </a:xfrm>
          <a:prstGeom prst="rect">
            <a:avLst/>
          </a:prstGeom>
        </p:spPr>
      </p:pic>
      <p:sp>
        <p:nvSpPr>
          <p:cNvPr id="3" name="Espace réservé du pied de page 2">
            <a:extLst>
              <a:ext uri="{FF2B5EF4-FFF2-40B4-BE49-F238E27FC236}">
                <a16:creationId xmlns:a16="http://schemas.microsoft.com/office/drawing/2014/main" id="{FD8F367C-117C-E0A1-B2CA-F4BFC1B5336B}"/>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9" name="Groupe 8">
            <a:extLst>
              <a:ext uri="{FF2B5EF4-FFF2-40B4-BE49-F238E27FC236}">
                <a16:creationId xmlns:a16="http://schemas.microsoft.com/office/drawing/2014/main" id="{35E904EA-72BB-686F-E80F-AF356AF891AE}"/>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77DFA0F6-F3B5-4A2F-5912-C55DBA7689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5" name="Image 14">
              <a:extLst>
                <a:ext uri="{FF2B5EF4-FFF2-40B4-BE49-F238E27FC236}">
                  <a16:creationId xmlns:a16="http://schemas.microsoft.com/office/drawing/2014/main" id="{7168A835-47E0-E719-A06D-9C1A87B91E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
        <p:nvSpPr>
          <p:cNvPr id="10" name="ZoneTexte 9">
            <a:extLst>
              <a:ext uri="{FF2B5EF4-FFF2-40B4-BE49-F238E27FC236}">
                <a16:creationId xmlns:a16="http://schemas.microsoft.com/office/drawing/2014/main" id="{872A8235-6CD5-D255-348D-2322F5E6FC7C}"/>
              </a:ext>
            </a:extLst>
          </p:cNvPr>
          <p:cNvSpPr txBox="1"/>
          <p:nvPr/>
        </p:nvSpPr>
        <p:spPr>
          <a:xfrm>
            <a:off x="128588" y="2366441"/>
            <a:ext cx="11934824" cy="4339650"/>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RETRANSCRIPTION LIBRE DES ECHANGES :</a:t>
            </a:r>
          </a:p>
          <a:p>
            <a:pPr algn="just"/>
            <a:endParaRPr lang="fr-FR" sz="2000" b="1"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000" dirty="0">
              <a:solidFill>
                <a:srgbClr val="2E7297"/>
              </a:solidFill>
              <a:latin typeface="Century Gothic" panose="020B0502020202020204" pitchFamily="34" charset="0"/>
              <a:ea typeface="+mj-ea"/>
              <a:cs typeface="+mj-cs"/>
            </a:endParaRPr>
          </a:p>
        </p:txBody>
      </p:sp>
    </p:spTree>
    <p:extLst>
      <p:ext uri="{BB962C8B-B14F-4D97-AF65-F5344CB8AC3E}">
        <p14:creationId xmlns:p14="http://schemas.microsoft.com/office/powerpoint/2010/main" val="3696085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24BC6-58FC-3EB4-9612-40A1889BCAA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DD686B3-CDC2-AA78-E91F-83CE1FA6D17F}"/>
              </a:ext>
            </a:extLst>
          </p:cNvPr>
          <p:cNvSpPr>
            <a:spLocks noGrp="1"/>
          </p:cNvSpPr>
          <p:nvPr>
            <p:ph type="ctrTitle"/>
          </p:nvPr>
        </p:nvSpPr>
        <p:spPr>
          <a:xfrm>
            <a:off x="0" y="-1504482"/>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10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6/ Tourisme, Paysage &amp; Patrimoine</a:t>
            </a:r>
          </a:p>
        </p:txBody>
      </p:sp>
      <p:sp>
        <p:nvSpPr>
          <p:cNvPr id="4" name="Espace réservé du numéro de diapositive 3">
            <a:extLst>
              <a:ext uri="{FF2B5EF4-FFF2-40B4-BE49-F238E27FC236}">
                <a16:creationId xmlns:a16="http://schemas.microsoft.com/office/drawing/2014/main" id="{ECE20768-3D9B-27E5-64B7-721031EFCFD6}"/>
              </a:ext>
            </a:extLst>
          </p:cNvPr>
          <p:cNvSpPr>
            <a:spLocks noGrp="1"/>
          </p:cNvSpPr>
          <p:nvPr>
            <p:ph type="sldNum" sz="quarter" idx="12"/>
          </p:nvPr>
        </p:nvSpPr>
        <p:spPr/>
        <p:txBody>
          <a:bodyPr/>
          <a:lstStyle/>
          <a:p>
            <a:fld id="{7691B458-4622-4FBE-AE66-0E25528B5C8D}" type="slidenum">
              <a:rPr lang="fr-FR" smtClean="0"/>
              <a:t>17</a:t>
            </a:fld>
            <a:endParaRPr lang="fr-FR"/>
          </a:p>
        </p:txBody>
      </p:sp>
      <p:sp>
        <p:nvSpPr>
          <p:cNvPr id="5" name="Rectangle 1">
            <a:extLst>
              <a:ext uri="{FF2B5EF4-FFF2-40B4-BE49-F238E27FC236}">
                <a16:creationId xmlns:a16="http://schemas.microsoft.com/office/drawing/2014/main" id="{41E46BA9-B695-99F5-6C9C-48318535D488}"/>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8166E300-64DF-50AC-469B-70D61D389116}"/>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5C88358D-0E84-FBCC-D859-8EAA101B5301}"/>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5" name="Image 14">
            <a:extLst>
              <a:ext uri="{FF2B5EF4-FFF2-40B4-BE49-F238E27FC236}">
                <a16:creationId xmlns:a16="http://schemas.microsoft.com/office/drawing/2014/main" id="{B9C17AD0-3F23-C5FF-C89C-BBFA28DF62C9}"/>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7265312" y="264865"/>
            <a:ext cx="1079720" cy="1067983"/>
          </a:xfrm>
          <a:prstGeom prst="rect">
            <a:avLst/>
          </a:prstGeom>
        </p:spPr>
      </p:pic>
      <p:sp>
        <p:nvSpPr>
          <p:cNvPr id="17" name="ZoneTexte 16">
            <a:extLst>
              <a:ext uri="{FF2B5EF4-FFF2-40B4-BE49-F238E27FC236}">
                <a16:creationId xmlns:a16="http://schemas.microsoft.com/office/drawing/2014/main" id="{D82563D1-2792-1CB6-941D-DECAF25A978B}"/>
              </a:ext>
            </a:extLst>
          </p:cNvPr>
          <p:cNvSpPr txBox="1"/>
          <p:nvPr/>
        </p:nvSpPr>
        <p:spPr>
          <a:xfrm>
            <a:off x="8511857" y="438025"/>
            <a:ext cx="3551555" cy="5755422"/>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LES QUESTIONS PORTEES</a:t>
            </a:r>
          </a:p>
          <a:p>
            <a:pPr algn="just"/>
            <a:r>
              <a:rPr lang="fr-FR" sz="2000" b="1" dirty="0">
                <a:solidFill>
                  <a:srgbClr val="2E7297"/>
                </a:solidFill>
                <a:latin typeface="Century Gothic" panose="020B0502020202020204" pitchFamily="34" charset="0"/>
                <a:ea typeface="+mj-ea"/>
                <a:cs typeface="+mj-cs"/>
              </a:rPr>
              <a:t>AU DEBAT</a:t>
            </a:r>
          </a:p>
          <a:p>
            <a:pPr algn="just"/>
            <a:endParaRPr lang="fr-FR" sz="24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 vision avez-vous de l’impact du changement climatique sur le patrimoine et le paysage du territoire, ainsi que sur l’activité touristique ?</a:t>
            </a:r>
          </a:p>
          <a:p>
            <a:pPr algn="just"/>
            <a:endParaRPr lang="fr-FR" sz="16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rPr>
              <a:t>Pensez-vous que le lien entre changement climatique et les thématiques tourisme, paysage et patrimoine est un enjeu majeur ? Et pourquoi ?</a:t>
            </a:r>
          </a:p>
          <a:p>
            <a:pPr marL="457200" indent="-457200" algn="just">
              <a:buFont typeface="Wingdings" panose="05000000000000000000" pitchFamily="2" charset="2"/>
              <a:buChar char="§"/>
            </a:pPr>
            <a:endParaRPr lang="fr-FR" sz="16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Quelles solutions (priorisez) et alternatives privilégieriez-vous dans un futur proche? Lesquelles seriez-vous prêts à mettre en œuvre </a:t>
            </a:r>
            <a:r>
              <a:rPr lang="fr-FR" sz="1600" dirty="0">
                <a:solidFill>
                  <a:srgbClr val="2E7297"/>
                </a:solidFill>
                <a:latin typeface="Century Gothic" panose="020B0502020202020204" pitchFamily="34" charset="0"/>
              </a:rPr>
              <a:t>? Et à quelles conditions ?</a:t>
            </a:r>
            <a:endParaRPr lang="fr-FR" dirty="0">
              <a:solidFill>
                <a:srgbClr val="2E7297"/>
              </a:solidFill>
              <a:latin typeface="Century Gothic" panose="020B0502020202020204" pitchFamily="34" charset="0"/>
              <a:ea typeface="+mj-ea"/>
              <a:cs typeface="+mj-cs"/>
            </a:endParaRPr>
          </a:p>
        </p:txBody>
      </p:sp>
      <p:sp>
        <p:nvSpPr>
          <p:cNvPr id="18" name="ZoneTexte 17">
            <a:extLst>
              <a:ext uri="{FF2B5EF4-FFF2-40B4-BE49-F238E27FC236}">
                <a16:creationId xmlns:a16="http://schemas.microsoft.com/office/drawing/2014/main" id="{C026A563-C4DB-06BB-FABA-1743A6219D2F}"/>
              </a:ext>
            </a:extLst>
          </p:cNvPr>
          <p:cNvSpPr txBox="1"/>
          <p:nvPr/>
        </p:nvSpPr>
        <p:spPr>
          <a:xfrm>
            <a:off x="152162" y="1591766"/>
            <a:ext cx="8198009" cy="5001369"/>
          </a:xfrm>
          <a:prstGeom prst="rect">
            <a:avLst/>
          </a:prstGeom>
          <a:solidFill>
            <a:schemeClr val="bg1">
              <a:lumMod val="95000"/>
            </a:schemeClr>
          </a:solid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MISE EN CONTEXTE</a:t>
            </a:r>
          </a:p>
          <a:p>
            <a:pPr algn="just"/>
            <a:endParaRPr lang="fr-FR" sz="1100" b="1"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rPr>
              <a:t>L’activité touristique est une activité économique forte et structurante du territoire. Cette activité pourra être impactée par le changement climatique : exposition des visiteurs aux aléas climatiques, en particulier pendant la période estivale, vulnérabilité des équipements (ex : campings), conflits d’usage (ex : autour de l’eau), entrainant potentiellement une baisse de l’attractivité et de la fréquentation.</a:t>
            </a:r>
          </a:p>
          <a:p>
            <a:pPr algn="just"/>
            <a:endParaRPr lang="fr-FR" sz="1600" dirty="0">
              <a:solidFill>
                <a:srgbClr val="2E7297"/>
              </a:solidFill>
              <a:latin typeface="Century Gothic" panose="020B0502020202020204" pitchFamily="34" charset="0"/>
            </a:endParaRPr>
          </a:p>
          <a:p>
            <a:pPr algn="just"/>
            <a:r>
              <a:rPr lang="fr-FR" sz="1600" dirty="0">
                <a:solidFill>
                  <a:srgbClr val="2E7297"/>
                </a:solidFill>
                <a:latin typeface="Century Gothic" panose="020B0502020202020204" pitchFamily="34" charset="0"/>
              </a:rPr>
              <a:t>Cela peut toutefois représenter une opportunité pour le territoire (notion de territoire refuge, développement d’un tourisme hors saison estivale et d’activités compatibles).</a:t>
            </a:r>
          </a:p>
          <a:p>
            <a:pPr algn="just"/>
            <a:endParaRPr lang="fr-FR" sz="1600" dirty="0">
              <a:solidFill>
                <a:srgbClr val="2E7297"/>
              </a:solidFill>
              <a:latin typeface="Century Gothic" panose="020B0502020202020204" pitchFamily="34" charset="0"/>
            </a:endParaRPr>
          </a:p>
          <a:p>
            <a:pPr algn="just"/>
            <a:r>
              <a:rPr lang="fr-FR" sz="1600" dirty="0">
                <a:solidFill>
                  <a:srgbClr val="2E7297"/>
                </a:solidFill>
                <a:latin typeface="Century Gothic" panose="020B0502020202020204" pitchFamily="34" charset="0"/>
              </a:rPr>
              <a:t>L’adaptation du patrimoine représente également un enjeu face au changement et aux aléas climatiques, que ce soit par les techniques d’intervention pour la conservation ou par exemple avec l’implantation de sites de production d’énergie renouvelable à intégrer. </a:t>
            </a:r>
          </a:p>
          <a:p>
            <a:pPr algn="just"/>
            <a:endParaRPr lang="fr-FR" sz="1600" dirty="0">
              <a:solidFill>
                <a:srgbClr val="2E7297"/>
              </a:solidFill>
              <a:latin typeface="Century Gothic" panose="020B0502020202020204" pitchFamily="34" charset="0"/>
            </a:endParaRPr>
          </a:p>
          <a:p>
            <a:pPr algn="just"/>
            <a:r>
              <a:rPr lang="fr-FR" sz="1600" dirty="0">
                <a:solidFill>
                  <a:srgbClr val="2E7297"/>
                </a:solidFill>
                <a:latin typeface="Century Gothic" panose="020B0502020202020204" pitchFamily="34" charset="0"/>
              </a:rPr>
              <a:t>L’augmentation du risque incendie et la déprise agricole pose également la question de la protection et de la préservation des paysages faisant identité.</a:t>
            </a:r>
            <a:endParaRPr lang="fr-FR" sz="2000" dirty="0">
              <a:solidFill>
                <a:srgbClr val="2E7297"/>
              </a:solidFill>
              <a:latin typeface="Century Gothic" panose="020B0502020202020204" pitchFamily="34" charset="0"/>
              <a:ea typeface="+mj-ea"/>
              <a:cs typeface="+mj-cs"/>
            </a:endParaRPr>
          </a:p>
        </p:txBody>
      </p:sp>
      <p:sp>
        <p:nvSpPr>
          <p:cNvPr id="9" name="Espace réservé du pied de page 2">
            <a:extLst>
              <a:ext uri="{FF2B5EF4-FFF2-40B4-BE49-F238E27FC236}">
                <a16:creationId xmlns:a16="http://schemas.microsoft.com/office/drawing/2014/main" id="{00219898-8293-F7EF-FB92-6FDB70D50066}"/>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10" name="Groupe 9">
            <a:extLst>
              <a:ext uri="{FF2B5EF4-FFF2-40B4-BE49-F238E27FC236}">
                <a16:creationId xmlns:a16="http://schemas.microsoft.com/office/drawing/2014/main" id="{5DFF6C1D-863F-07F5-4468-60E9B5698D20}"/>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C5D66BE7-4F37-3C32-526B-6FDBF60D72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2" name="Image 11">
              <a:extLst>
                <a:ext uri="{FF2B5EF4-FFF2-40B4-BE49-F238E27FC236}">
                  <a16:creationId xmlns:a16="http://schemas.microsoft.com/office/drawing/2014/main" id="{86CBC3B9-AB95-EB46-E322-8920B7318A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Tree>
    <p:extLst>
      <p:ext uri="{BB962C8B-B14F-4D97-AF65-F5344CB8AC3E}">
        <p14:creationId xmlns:p14="http://schemas.microsoft.com/office/powerpoint/2010/main" val="578479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3E8CD-68F7-6130-6224-4846AEC60D5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33B3535-4278-4D28-6619-F70F8990F4DB}"/>
              </a:ext>
            </a:extLst>
          </p:cNvPr>
          <p:cNvSpPr>
            <a:spLocks noGrp="1"/>
          </p:cNvSpPr>
          <p:nvPr>
            <p:ph type="ctrTitle"/>
          </p:nvPr>
        </p:nvSpPr>
        <p:spPr>
          <a:xfrm>
            <a:off x="0" y="-1483441"/>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6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6/ Tourisme, Paysage &amp; Patrimoine</a:t>
            </a:r>
            <a:endParaRPr lang="fr-FR" sz="3200" b="1" dirty="0">
              <a:solidFill>
                <a:srgbClr val="FF0000"/>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BDCEC8AC-BD4D-065D-A0F5-74C145FEC12C}"/>
              </a:ext>
            </a:extLst>
          </p:cNvPr>
          <p:cNvSpPr>
            <a:spLocks noGrp="1"/>
          </p:cNvSpPr>
          <p:nvPr>
            <p:ph type="sldNum" sz="quarter" idx="12"/>
          </p:nvPr>
        </p:nvSpPr>
        <p:spPr/>
        <p:txBody>
          <a:bodyPr/>
          <a:lstStyle/>
          <a:p>
            <a:fld id="{7691B458-4622-4FBE-AE66-0E25528B5C8D}" type="slidenum">
              <a:rPr lang="fr-FR" smtClean="0"/>
              <a:t>18</a:t>
            </a:fld>
            <a:endParaRPr lang="fr-FR" dirty="0"/>
          </a:p>
        </p:txBody>
      </p:sp>
      <p:sp>
        <p:nvSpPr>
          <p:cNvPr id="5" name="Rectangle 1">
            <a:extLst>
              <a:ext uri="{FF2B5EF4-FFF2-40B4-BE49-F238E27FC236}">
                <a16:creationId xmlns:a16="http://schemas.microsoft.com/office/drawing/2014/main" id="{8EC0341F-EF93-FFF4-DB9C-814A06B0E79A}"/>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C7485AFF-3D84-468E-A139-B8DC830DBCDA}"/>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7B18B461-790D-49D9-428C-45B425CA547C}"/>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ZoneTexte 11">
            <a:extLst>
              <a:ext uri="{FF2B5EF4-FFF2-40B4-BE49-F238E27FC236}">
                <a16:creationId xmlns:a16="http://schemas.microsoft.com/office/drawing/2014/main" id="{91635123-287C-BB51-7566-C56246842EDB}"/>
              </a:ext>
            </a:extLst>
          </p:cNvPr>
          <p:cNvSpPr txBox="1"/>
          <p:nvPr/>
        </p:nvSpPr>
        <p:spPr>
          <a:xfrm>
            <a:off x="128588" y="1512290"/>
            <a:ext cx="11934824" cy="907941"/>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LES QUESTIONS PORTEES AU DEBAT:</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rPr>
              <a:t>Quelle vision avez-vous de l’impact du changement climatique sur le patrimoine et le paysage du territoire, ainsi que sur l’activité touristique ?</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rPr>
              <a:t>Pensez-vous que le lien entre changement climatique et les thématiques tourisme, paysage et patrimoine est un enjeu majeur ? Et pourquoi ?</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rPr>
              <a:t>Quelles solutions (priorisez) et alternatives privilégieriez-vous dans un futur proche? Lesquelles seriez-vous prêts à mettre en œuvre ? Et à quelles conditions ?</a:t>
            </a:r>
            <a:endParaRPr lang="fr-FR" sz="1200" dirty="0">
              <a:solidFill>
                <a:srgbClr val="2E7297"/>
              </a:solidFill>
              <a:latin typeface="Century Gothic" panose="020B0502020202020204" pitchFamily="34" charset="0"/>
            </a:endParaRPr>
          </a:p>
        </p:txBody>
      </p:sp>
      <p:pic>
        <p:nvPicPr>
          <p:cNvPr id="16" name="Image 15">
            <a:extLst>
              <a:ext uri="{FF2B5EF4-FFF2-40B4-BE49-F238E27FC236}">
                <a16:creationId xmlns:a16="http://schemas.microsoft.com/office/drawing/2014/main" id="{1D2748A1-4A3B-A660-FCA6-9551E81C9E9D}"/>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10416270" y="126663"/>
            <a:ext cx="1079720" cy="1067983"/>
          </a:xfrm>
          <a:prstGeom prst="rect">
            <a:avLst/>
          </a:prstGeom>
        </p:spPr>
      </p:pic>
      <p:sp>
        <p:nvSpPr>
          <p:cNvPr id="3" name="Espace réservé du pied de page 2">
            <a:extLst>
              <a:ext uri="{FF2B5EF4-FFF2-40B4-BE49-F238E27FC236}">
                <a16:creationId xmlns:a16="http://schemas.microsoft.com/office/drawing/2014/main" id="{8EC3ABFA-2210-3AD3-E77D-E4E8B6F534EC}"/>
              </a:ext>
            </a:extLst>
          </p:cNvPr>
          <p:cNvSpPr>
            <a:spLocks noGrp="1"/>
          </p:cNvSpPr>
          <p:nvPr>
            <p:ph type="ftr" sz="quarter" idx="11"/>
          </p:nvPr>
        </p:nvSpPr>
        <p:spPr>
          <a:xfrm>
            <a:off x="-107578" y="6538912"/>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9" name="Groupe 8">
            <a:extLst>
              <a:ext uri="{FF2B5EF4-FFF2-40B4-BE49-F238E27FC236}">
                <a16:creationId xmlns:a16="http://schemas.microsoft.com/office/drawing/2014/main" id="{627A386A-70B3-647F-B240-568A30ED9C6C}"/>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16AB4F80-67C6-E2DC-FDE6-821E8EA732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5" name="Image 14">
              <a:extLst>
                <a:ext uri="{FF2B5EF4-FFF2-40B4-BE49-F238E27FC236}">
                  <a16:creationId xmlns:a16="http://schemas.microsoft.com/office/drawing/2014/main" id="{34AC7576-3E3D-BE66-D0D0-ABF4FC6C858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
        <p:nvSpPr>
          <p:cNvPr id="10" name="ZoneTexte 9">
            <a:extLst>
              <a:ext uri="{FF2B5EF4-FFF2-40B4-BE49-F238E27FC236}">
                <a16:creationId xmlns:a16="http://schemas.microsoft.com/office/drawing/2014/main" id="{F351E2B8-CB34-83AB-3F96-17BE9EAF75FD}"/>
              </a:ext>
            </a:extLst>
          </p:cNvPr>
          <p:cNvSpPr txBox="1"/>
          <p:nvPr/>
        </p:nvSpPr>
        <p:spPr>
          <a:xfrm>
            <a:off x="128588" y="2420231"/>
            <a:ext cx="11934824" cy="4401205"/>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RETRANSCRIPTION LIBRE DES ECHANGES :</a:t>
            </a: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000" dirty="0">
              <a:solidFill>
                <a:srgbClr val="2E7297"/>
              </a:solidFill>
              <a:latin typeface="Century Gothic" panose="020B0502020202020204" pitchFamily="34" charset="0"/>
              <a:ea typeface="+mj-ea"/>
              <a:cs typeface="+mj-cs"/>
            </a:endParaRPr>
          </a:p>
        </p:txBody>
      </p:sp>
    </p:spTree>
    <p:extLst>
      <p:ext uri="{BB962C8B-B14F-4D97-AF65-F5344CB8AC3E}">
        <p14:creationId xmlns:p14="http://schemas.microsoft.com/office/powerpoint/2010/main" val="1830357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EA7DB-1325-0C27-FE83-40356107580C}"/>
            </a:ext>
          </a:extLst>
        </p:cNvPr>
        <p:cNvGrpSpPr/>
        <p:nvPr/>
      </p:nvGrpSpPr>
      <p:grpSpPr>
        <a:xfrm>
          <a:off x="0" y="0"/>
          <a:ext cx="0" cy="0"/>
          <a:chOff x="0" y="0"/>
          <a:chExt cx="0" cy="0"/>
        </a:xfrm>
      </p:grpSpPr>
      <p:pic>
        <p:nvPicPr>
          <p:cNvPr id="17" name="Image 16">
            <a:extLst>
              <a:ext uri="{FF2B5EF4-FFF2-40B4-BE49-F238E27FC236}">
                <a16:creationId xmlns:a16="http://schemas.microsoft.com/office/drawing/2014/main" id="{9628C46D-BAE4-26DB-A556-8F8959E3F30A}"/>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7530880" y="427470"/>
            <a:ext cx="1079720" cy="1067983"/>
          </a:xfrm>
          <a:prstGeom prst="rect">
            <a:avLst/>
          </a:prstGeom>
        </p:spPr>
      </p:pic>
      <p:sp>
        <p:nvSpPr>
          <p:cNvPr id="2" name="Titre 1">
            <a:extLst>
              <a:ext uri="{FF2B5EF4-FFF2-40B4-BE49-F238E27FC236}">
                <a16:creationId xmlns:a16="http://schemas.microsoft.com/office/drawing/2014/main" id="{90D33BE6-1BBD-0520-2B86-D82331B225F0}"/>
              </a:ext>
            </a:extLst>
          </p:cNvPr>
          <p:cNvSpPr>
            <a:spLocks noGrp="1"/>
          </p:cNvSpPr>
          <p:nvPr>
            <p:ph type="ctrTitle"/>
          </p:nvPr>
        </p:nvSpPr>
        <p:spPr>
          <a:xfrm>
            <a:off x="0" y="-1387615"/>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10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7/ Participation &amp; Engagement</a:t>
            </a:r>
          </a:p>
        </p:txBody>
      </p:sp>
      <p:sp>
        <p:nvSpPr>
          <p:cNvPr id="4" name="Espace réservé du numéro de diapositive 3">
            <a:extLst>
              <a:ext uri="{FF2B5EF4-FFF2-40B4-BE49-F238E27FC236}">
                <a16:creationId xmlns:a16="http://schemas.microsoft.com/office/drawing/2014/main" id="{557ADBB7-C427-6D7E-801F-50A62E7F1E6C}"/>
              </a:ext>
            </a:extLst>
          </p:cNvPr>
          <p:cNvSpPr>
            <a:spLocks noGrp="1"/>
          </p:cNvSpPr>
          <p:nvPr>
            <p:ph type="sldNum" sz="quarter" idx="12"/>
          </p:nvPr>
        </p:nvSpPr>
        <p:spPr/>
        <p:txBody>
          <a:bodyPr/>
          <a:lstStyle/>
          <a:p>
            <a:fld id="{7691B458-4622-4FBE-AE66-0E25528B5C8D}" type="slidenum">
              <a:rPr lang="fr-FR" smtClean="0"/>
              <a:t>19</a:t>
            </a:fld>
            <a:endParaRPr lang="fr-FR"/>
          </a:p>
        </p:txBody>
      </p:sp>
      <p:sp>
        <p:nvSpPr>
          <p:cNvPr id="5" name="Rectangle 1">
            <a:extLst>
              <a:ext uri="{FF2B5EF4-FFF2-40B4-BE49-F238E27FC236}">
                <a16:creationId xmlns:a16="http://schemas.microsoft.com/office/drawing/2014/main" id="{A2282FA3-9C1D-8B37-C38B-210AB2252393}"/>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2FCF3945-7C5E-7226-2455-81E0C5EE4690}"/>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4BE269F4-8342-82C4-A528-3C2D8F3451A0}"/>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4" name="ZoneTexte 13">
            <a:extLst>
              <a:ext uri="{FF2B5EF4-FFF2-40B4-BE49-F238E27FC236}">
                <a16:creationId xmlns:a16="http://schemas.microsoft.com/office/drawing/2014/main" id="{3B33C4D1-D2FC-1875-401E-887251E41F91}"/>
              </a:ext>
            </a:extLst>
          </p:cNvPr>
          <p:cNvSpPr txBox="1"/>
          <p:nvPr/>
        </p:nvSpPr>
        <p:spPr>
          <a:xfrm>
            <a:off x="133786" y="1849551"/>
            <a:ext cx="8303817" cy="4016484"/>
          </a:xfrm>
          <a:prstGeom prst="rect">
            <a:avLst/>
          </a:prstGeom>
          <a:solidFill>
            <a:schemeClr val="bg1">
              <a:lumMod val="95000"/>
            </a:schemeClr>
          </a:solid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MISE EN CONTEXTE</a:t>
            </a:r>
          </a:p>
          <a:p>
            <a:pPr algn="just"/>
            <a:endParaRPr lang="fr-FR" sz="1100" b="1"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ea typeface="+mj-ea"/>
                <a:cs typeface="+mj-cs"/>
              </a:rPr>
              <a:t>Le Plan Climat Air Energie Territorial est un outil qui peut être considéré d’utilité territoriale.</a:t>
            </a:r>
          </a:p>
          <a:p>
            <a:pPr algn="just"/>
            <a:endParaRPr lang="fr-FR" sz="800"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ea typeface="+mj-ea"/>
                <a:cs typeface="+mj-cs"/>
              </a:rPr>
              <a:t>Pour atteindre les objectifs et relever les défis qui s’imposent à lui, son élaboration et sa mise en œuvre reposent sur l’implication de tous.</a:t>
            </a:r>
          </a:p>
          <a:p>
            <a:pPr algn="just"/>
            <a:endParaRPr lang="fr-FR" sz="1600"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ea typeface="+mj-ea"/>
                <a:cs typeface="+mj-cs"/>
              </a:rPr>
              <a:t>La version initiale du PCAET (période 2019-2025) comportait 48 actions à mettre en œuvre (+ de 80% de réalisation effective), dont une moitié relevait des compétences du Grand-Figeac et l’autre moitié des acteurs socio-économiques du territoire.</a:t>
            </a:r>
          </a:p>
          <a:p>
            <a:pPr algn="just"/>
            <a:endParaRPr lang="fr-FR" sz="800"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ea typeface="+mj-ea"/>
                <a:cs typeface="+mj-cs"/>
              </a:rPr>
              <a:t>L’engagement dans la durée des acteurs, dans un processus de suivi partagé et de reconnaissance mutuelle des actions contribuant aux objectifs définis collectivement, tout comme l’implication dans la relève des défis, apparait être un enjeu clé de réussite et de cohérence pour le territoire. </a:t>
            </a:r>
          </a:p>
        </p:txBody>
      </p:sp>
      <p:sp>
        <p:nvSpPr>
          <p:cNvPr id="15" name="ZoneTexte 14">
            <a:extLst>
              <a:ext uri="{FF2B5EF4-FFF2-40B4-BE49-F238E27FC236}">
                <a16:creationId xmlns:a16="http://schemas.microsoft.com/office/drawing/2014/main" id="{719B96E0-4210-93AC-918C-A57F363F26F2}"/>
              </a:ext>
            </a:extLst>
          </p:cNvPr>
          <p:cNvSpPr txBox="1"/>
          <p:nvPr/>
        </p:nvSpPr>
        <p:spPr>
          <a:xfrm>
            <a:off x="8571388" y="1132644"/>
            <a:ext cx="3551555" cy="5509200"/>
          </a:xfrm>
          <a:prstGeom prst="rect">
            <a:avLst/>
          </a:prstGeom>
          <a:noFill/>
          <a:ln>
            <a:solidFill>
              <a:srgbClr val="2E7297"/>
            </a:solidFill>
          </a:ln>
        </p:spPr>
        <p:txBody>
          <a:bodyPr wrap="square" rtlCol="0">
            <a:spAutoFit/>
          </a:bodyPr>
          <a:lstStyle/>
          <a:p>
            <a:r>
              <a:rPr lang="fr-FR" sz="2000" b="1" dirty="0">
                <a:solidFill>
                  <a:srgbClr val="2E7297"/>
                </a:solidFill>
                <a:latin typeface="Century Gothic" panose="020B0502020202020204" pitchFamily="34" charset="0"/>
                <a:ea typeface="+mj-ea"/>
                <a:cs typeface="+mj-cs"/>
              </a:rPr>
              <a:t>LES QUESTIONS PORTEES</a:t>
            </a:r>
          </a:p>
          <a:p>
            <a:r>
              <a:rPr lang="fr-FR" sz="2000" b="1" dirty="0">
                <a:solidFill>
                  <a:srgbClr val="2E7297"/>
                </a:solidFill>
                <a:latin typeface="Century Gothic" panose="020B0502020202020204" pitchFamily="34" charset="0"/>
                <a:ea typeface="+mj-ea"/>
                <a:cs typeface="+mj-cs"/>
              </a:rPr>
              <a:t>AU DEBAT</a:t>
            </a:r>
          </a:p>
          <a:p>
            <a:endParaRPr lang="fr-FR" sz="24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 vision avez-vous de l’engagement et l’implication des différents acteurs dans la durée du PCAET ?</a:t>
            </a:r>
          </a:p>
          <a:p>
            <a:endParaRPr lang="fr-FR" sz="16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Pensez-vous qu’il est important d’organiser le processus de suivi partagé et de valoriser les réussites ? </a:t>
            </a:r>
            <a:r>
              <a:rPr lang="fr-FR" sz="1600" dirty="0">
                <a:solidFill>
                  <a:srgbClr val="2E7297"/>
                </a:solidFill>
                <a:latin typeface="Century Gothic" panose="020B0502020202020204" pitchFamily="34" charset="0"/>
              </a:rPr>
              <a:t>Et pourquoi ?</a:t>
            </a:r>
            <a:endParaRPr lang="fr-FR" sz="1600" dirty="0">
              <a:solidFill>
                <a:srgbClr val="2E7297"/>
              </a:solidFill>
              <a:latin typeface="Century Gothic" panose="020B0502020202020204" pitchFamily="34" charset="0"/>
              <a:ea typeface="+mj-ea"/>
              <a:cs typeface="+mj-cs"/>
            </a:endParaRPr>
          </a:p>
          <a:p>
            <a:endParaRPr lang="fr-FR" sz="16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Quelles solutions (priorisez) et alternatives privilégieriez-vous dans un futur proche? Lesquelles seriez-vous prêts à mettre en œuvre </a:t>
            </a:r>
            <a:r>
              <a:rPr lang="fr-FR" sz="1600" dirty="0">
                <a:solidFill>
                  <a:srgbClr val="2E7297"/>
                </a:solidFill>
                <a:latin typeface="Century Gothic" panose="020B0502020202020204" pitchFamily="34" charset="0"/>
              </a:rPr>
              <a:t>? Et à quelles conditions ?</a:t>
            </a:r>
            <a:endParaRPr lang="fr-FR" dirty="0">
              <a:solidFill>
                <a:srgbClr val="2E7297"/>
              </a:solidFill>
              <a:latin typeface="Century Gothic" panose="020B0502020202020204" pitchFamily="34" charset="0"/>
              <a:ea typeface="+mj-ea"/>
              <a:cs typeface="+mj-cs"/>
            </a:endParaRPr>
          </a:p>
        </p:txBody>
      </p:sp>
      <p:sp>
        <p:nvSpPr>
          <p:cNvPr id="9" name="Espace réservé du pied de page 2">
            <a:extLst>
              <a:ext uri="{FF2B5EF4-FFF2-40B4-BE49-F238E27FC236}">
                <a16:creationId xmlns:a16="http://schemas.microsoft.com/office/drawing/2014/main" id="{A5F609FE-812D-27A2-2AA5-34FC9DEEAD1F}"/>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10" name="Groupe 9">
            <a:extLst>
              <a:ext uri="{FF2B5EF4-FFF2-40B4-BE49-F238E27FC236}">
                <a16:creationId xmlns:a16="http://schemas.microsoft.com/office/drawing/2014/main" id="{1565D70E-5E90-97C2-9B7E-2811D93B8C69}"/>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24D78F6E-67F6-77E8-BBB3-584F8C6B20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2" name="Image 11">
              <a:extLst>
                <a:ext uri="{FF2B5EF4-FFF2-40B4-BE49-F238E27FC236}">
                  <a16:creationId xmlns:a16="http://schemas.microsoft.com/office/drawing/2014/main" id="{462210AC-92D9-4BED-8038-EA35061A36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Tree>
    <p:extLst>
      <p:ext uri="{BB962C8B-B14F-4D97-AF65-F5344CB8AC3E}">
        <p14:creationId xmlns:p14="http://schemas.microsoft.com/office/powerpoint/2010/main" val="2171357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96E81-B688-E058-2BD4-1B275E5E361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93D8954-1989-9209-2340-FCDFFB138AD8}"/>
              </a:ext>
            </a:extLst>
          </p:cNvPr>
          <p:cNvSpPr>
            <a:spLocks noGrp="1"/>
          </p:cNvSpPr>
          <p:nvPr>
            <p:ph type="ctrTitle"/>
          </p:nvPr>
        </p:nvSpPr>
        <p:spPr>
          <a:xfrm>
            <a:off x="64294" y="607036"/>
            <a:ext cx="11289506" cy="3048279"/>
          </a:xfrm>
        </p:spPr>
        <p:txBody>
          <a:bodyPr>
            <a:noAutofit/>
          </a:bodyPr>
          <a:lstStyle/>
          <a:p>
            <a:pPr algn="l"/>
            <a:r>
              <a:rPr lang="fr-FR" sz="3200" b="1" dirty="0">
                <a:solidFill>
                  <a:srgbClr val="2E7297"/>
                </a:solidFill>
                <a:latin typeface="Century Gothic" panose="020B0502020202020204" pitchFamily="34" charset="0"/>
              </a:rPr>
              <a:t>1. A quoi sert le kit? Que contient-il?</a:t>
            </a:r>
            <a:br>
              <a:rPr lang="fr-FR" sz="3200" dirty="0">
                <a:solidFill>
                  <a:srgbClr val="2E7297"/>
                </a:solidFill>
                <a:latin typeface="Century Gothic" panose="020B0502020202020204" pitchFamily="34" charset="0"/>
              </a:rPr>
            </a:br>
            <a:r>
              <a:rPr lang="fr-FR" sz="3200" dirty="0">
                <a:solidFill>
                  <a:srgbClr val="2E7297"/>
                </a:solidFill>
                <a:latin typeface="Century Gothic" panose="020B0502020202020204" pitchFamily="34" charset="0"/>
              </a:rPr>
              <a:t>___</a:t>
            </a:r>
            <a:br>
              <a:rPr lang="fr-FR" sz="3200" dirty="0">
                <a:solidFill>
                  <a:srgbClr val="2E7297"/>
                </a:solidFill>
                <a:latin typeface="Century Gothic" panose="020B0502020202020204" pitchFamily="34" charset="0"/>
              </a:rPr>
            </a:br>
            <a:r>
              <a:rPr lang="fr-FR" sz="1600" b="1" dirty="0">
                <a:solidFill>
                  <a:srgbClr val="2E7297"/>
                </a:solidFill>
                <a:latin typeface="Century Gothic" panose="020B0502020202020204" pitchFamily="34" charset="0"/>
              </a:rPr>
              <a:t>L’objectif de ce kit est de permettre à </a:t>
            </a:r>
            <a:r>
              <a:rPr lang="fr-FR" sz="1600" b="1" dirty="0" err="1">
                <a:solidFill>
                  <a:srgbClr val="2E7297"/>
                </a:solidFill>
                <a:latin typeface="Century Gothic" panose="020B0502020202020204" pitchFamily="34" charset="0"/>
              </a:rPr>
              <a:t>chacun.e</a:t>
            </a:r>
            <a:r>
              <a:rPr lang="fr-FR" sz="1600" b="1" dirty="0">
                <a:solidFill>
                  <a:srgbClr val="2E7297"/>
                </a:solidFill>
                <a:latin typeface="Century Gothic" panose="020B0502020202020204" pitchFamily="34" charset="0"/>
              </a:rPr>
              <a:t> d’organiser son propre débat ou espace de concertation préalable pour construire une vision globale de l’avenir climatique et énergétique du territoire du Grand-Figeac, dans le cadre de la révision du PCAET:</a:t>
            </a:r>
            <a:br>
              <a:rPr lang="fr-FR" sz="1600" b="1" dirty="0">
                <a:solidFill>
                  <a:srgbClr val="2E7297"/>
                </a:solidFill>
                <a:latin typeface="Century Gothic" panose="020B0502020202020204" pitchFamily="34" charset="0"/>
              </a:rPr>
            </a:br>
            <a:br>
              <a:rPr lang="fr-FR" sz="1600" b="1" dirty="0">
                <a:solidFill>
                  <a:srgbClr val="2E7297"/>
                </a:solidFill>
                <a:latin typeface="Century Gothic" panose="020B0502020202020204" pitchFamily="34" charset="0"/>
              </a:rPr>
            </a:br>
            <a:r>
              <a:rPr lang="fr-FR" sz="1600" b="1" dirty="0">
                <a:solidFill>
                  <a:srgbClr val="2E7297"/>
                </a:solidFill>
                <a:latin typeface="Century Gothic" panose="020B0502020202020204" pitchFamily="34" charset="0"/>
              </a:rPr>
              <a:t>Voici les outils mis à votre disposition :</a:t>
            </a:r>
            <a:br>
              <a:rPr lang="fr-FR" dirty="0"/>
            </a:br>
            <a:br>
              <a:rPr lang="fr-FR" sz="3200" b="1" dirty="0">
                <a:solidFill>
                  <a:srgbClr val="2E7297"/>
                </a:solidFill>
                <a:latin typeface="Century Gothic" panose="020B0502020202020204" pitchFamily="34" charset="0"/>
              </a:rPr>
            </a:br>
            <a:endParaRPr lang="fr-FR" sz="3200" dirty="0">
              <a:solidFill>
                <a:srgbClr val="2E7297"/>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172EFA0C-3F3A-D099-2F4B-AAC31EDCE144}"/>
              </a:ext>
            </a:extLst>
          </p:cNvPr>
          <p:cNvSpPr>
            <a:spLocks noGrp="1"/>
          </p:cNvSpPr>
          <p:nvPr>
            <p:ph type="sldNum" sz="quarter" idx="12"/>
          </p:nvPr>
        </p:nvSpPr>
        <p:spPr/>
        <p:txBody>
          <a:bodyPr/>
          <a:lstStyle/>
          <a:p>
            <a:fld id="{7691B458-4622-4FBE-AE66-0E25528B5C8D}" type="slidenum">
              <a:rPr lang="fr-FR" smtClean="0"/>
              <a:t>2</a:t>
            </a:fld>
            <a:endParaRPr lang="fr-FR"/>
          </a:p>
        </p:txBody>
      </p:sp>
      <p:sp>
        <p:nvSpPr>
          <p:cNvPr id="5" name="Rectangle 1">
            <a:extLst>
              <a:ext uri="{FF2B5EF4-FFF2-40B4-BE49-F238E27FC236}">
                <a16:creationId xmlns:a16="http://schemas.microsoft.com/office/drawing/2014/main" id="{957C33BB-CC6D-F803-0A0A-D95FADB793AC}"/>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12F1BA3D-E28F-57A5-E4A0-00FA3F42604E}"/>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E26D9EE6-522A-3CD6-403B-6E356DF00D5A}"/>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8" name="Accolade fermante 17">
            <a:extLst>
              <a:ext uri="{FF2B5EF4-FFF2-40B4-BE49-F238E27FC236}">
                <a16:creationId xmlns:a16="http://schemas.microsoft.com/office/drawing/2014/main" id="{4D61284E-C9F5-57AD-C255-9884D0DAB8EA}"/>
              </a:ext>
            </a:extLst>
          </p:cNvPr>
          <p:cNvSpPr/>
          <p:nvPr/>
        </p:nvSpPr>
        <p:spPr>
          <a:xfrm>
            <a:off x="9326554" y="2667549"/>
            <a:ext cx="456422" cy="3152974"/>
          </a:xfrm>
          <a:prstGeom prst="rightBrace">
            <a:avLst>
              <a:gd name="adj1" fmla="val 0"/>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 name="Espace réservé du pied de page 2">
            <a:extLst>
              <a:ext uri="{FF2B5EF4-FFF2-40B4-BE49-F238E27FC236}">
                <a16:creationId xmlns:a16="http://schemas.microsoft.com/office/drawing/2014/main" id="{246AB280-011D-3DE3-3BB3-F4F3AF8F5897}"/>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14" name="Groupe 13">
            <a:extLst>
              <a:ext uri="{FF2B5EF4-FFF2-40B4-BE49-F238E27FC236}">
                <a16:creationId xmlns:a16="http://schemas.microsoft.com/office/drawing/2014/main" id="{B86C3355-4A77-ECBD-BFF7-48CBA4F4F6BC}"/>
              </a:ext>
            </a:extLst>
          </p:cNvPr>
          <p:cNvGrpSpPr/>
          <p:nvPr/>
        </p:nvGrpSpPr>
        <p:grpSpPr>
          <a:xfrm>
            <a:off x="0" y="0"/>
            <a:ext cx="2554941" cy="682375"/>
            <a:chOff x="3227070" y="408462"/>
            <a:chExt cx="4613910" cy="1148715"/>
          </a:xfrm>
        </p:grpSpPr>
        <p:pic>
          <p:nvPicPr>
            <p:cNvPr id="17" name="Image 16">
              <a:extLst>
                <a:ext uri="{FF2B5EF4-FFF2-40B4-BE49-F238E27FC236}">
                  <a16:creationId xmlns:a16="http://schemas.microsoft.com/office/drawing/2014/main" id="{7B255026-1AE5-FFF4-ADA0-48AC4CE8C4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9" name="Image 18">
              <a:extLst>
                <a:ext uri="{FF2B5EF4-FFF2-40B4-BE49-F238E27FC236}">
                  <a16:creationId xmlns:a16="http://schemas.microsoft.com/office/drawing/2014/main" id="{FAA474F2-BC2A-071B-509D-79E5762DB9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grpSp>
        <p:nvGrpSpPr>
          <p:cNvPr id="6" name="Groupe 5">
            <a:extLst>
              <a:ext uri="{FF2B5EF4-FFF2-40B4-BE49-F238E27FC236}">
                <a16:creationId xmlns:a16="http://schemas.microsoft.com/office/drawing/2014/main" id="{9E3C572C-A4D3-0984-69EC-05CB6DDABD5E}"/>
              </a:ext>
            </a:extLst>
          </p:cNvPr>
          <p:cNvGrpSpPr/>
          <p:nvPr/>
        </p:nvGrpSpPr>
        <p:grpSpPr>
          <a:xfrm>
            <a:off x="550863" y="1707900"/>
            <a:ext cx="11366102" cy="5013575"/>
            <a:chOff x="550863" y="1707900"/>
            <a:chExt cx="11366102" cy="5013575"/>
          </a:xfrm>
        </p:grpSpPr>
        <p:graphicFrame>
          <p:nvGraphicFramePr>
            <p:cNvPr id="12" name="Diagramme 11">
              <a:extLst>
                <a:ext uri="{FF2B5EF4-FFF2-40B4-BE49-F238E27FC236}">
                  <a16:creationId xmlns:a16="http://schemas.microsoft.com/office/drawing/2014/main" id="{CEB8FBB4-C614-D326-4259-463132F7E393}"/>
                </a:ext>
              </a:extLst>
            </p:cNvPr>
            <p:cNvGraphicFramePr/>
            <p:nvPr>
              <p:extLst>
                <p:ext uri="{D42A27DB-BD31-4B8C-83A1-F6EECF244321}">
                  <p14:modId xmlns:p14="http://schemas.microsoft.com/office/powerpoint/2010/main" val="1677875134"/>
                </p:ext>
              </p:extLst>
            </p:nvPr>
          </p:nvGraphicFramePr>
          <p:xfrm>
            <a:off x="550863" y="1707900"/>
            <a:ext cx="8793162" cy="50135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5" name="Image 14">
              <a:extLst>
                <a:ext uri="{FF2B5EF4-FFF2-40B4-BE49-F238E27FC236}">
                  <a16:creationId xmlns:a16="http://schemas.microsoft.com/office/drawing/2014/main" id="{DE08984C-F11E-4888-7796-29B31DB62187}"/>
                </a:ext>
              </a:extLst>
            </p:cNvPr>
            <p:cNvPicPr>
              <a:picLocks noChangeAspect="1"/>
            </p:cNvPicPr>
            <p:nvPr/>
          </p:nvPicPr>
          <p:blipFill>
            <a:blip r:embed="rId9"/>
            <a:stretch>
              <a:fillRect/>
            </a:stretch>
          </p:blipFill>
          <p:spPr>
            <a:xfrm>
              <a:off x="9628997" y="2906685"/>
              <a:ext cx="2012140" cy="2012140"/>
            </a:xfrm>
            <a:prstGeom prst="rect">
              <a:avLst/>
            </a:prstGeom>
          </p:spPr>
        </p:pic>
        <p:sp>
          <p:nvSpPr>
            <p:cNvPr id="16" name="ZoneTexte 15">
              <a:extLst>
                <a:ext uri="{FF2B5EF4-FFF2-40B4-BE49-F238E27FC236}">
                  <a16:creationId xmlns:a16="http://schemas.microsoft.com/office/drawing/2014/main" id="{1E93B769-3CFE-7467-E955-D4C84941F25D}"/>
                </a:ext>
              </a:extLst>
            </p:cNvPr>
            <p:cNvSpPr txBox="1"/>
            <p:nvPr/>
          </p:nvSpPr>
          <p:spPr>
            <a:xfrm>
              <a:off x="9554765" y="4823036"/>
              <a:ext cx="2362200" cy="461665"/>
            </a:xfrm>
            <a:prstGeom prst="rect">
              <a:avLst/>
            </a:prstGeom>
            <a:noFill/>
          </p:spPr>
          <p:txBody>
            <a:bodyPr wrap="square" rtlCol="0">
              <a:spAutoFit/>
            </a:bodyPr>
            <a:lstStyle/>
            <a:p>
              <a:pPr algn="ctr"/>
              <a:r>
                <a:rPr lang="fr-FR" sz="1200" b="1" dirty="0">
                  <a:solidFill>
                    <a:srgbClr val="2E7297"/>
                  </a:solidFill>
                  <a:latin typeface="Century Gothic" panose="020B0502020202020204" pitchFamily="34" charset="0"/>
                  <a:ea typeface="+mj-ea"/>
                  <a:cs typeface="+mj-cs"/>
                </a:rPr>
                <a:t>www.grand-figeac.fr/plan-climat-air-energie-territorial/</a:t>
              </a:r>
            </a:p>
          </p:txBody>
        </p:sp>
        <p:sp>
          <p:nvSpPr>
            <p:cNvPr id="10" name="Rectangle 9">
              <a:extLst>
                <a:ext uri="{FF2B5EF4-FFF2-40B4-BE49-F238E27FC236}">
                  <a16:creationId xmlns:a16="http://schemas.microsoft.com/office/drawing/2014/main" id="{EDC77D04-12E8-BD5A-A6C2-2C49D1A15C6D}"/>
                </a:ext>
              </a:extLst>
            </p:cNvPr>
            <p:cNvSpPr/>
            <p:nvPr/>
          </p:nvSpPr>
          <p:spPr>
            <a:xfrm>
              <a:off x="4948518" y="2667551"/>
              <a:ext cx="4606247" cy="3152972"/>
            </a:xfrm>
            <a:prstGeom prst="rect">
              <a:avLst/>
            </a:prstGeom>
            <a:noFill/>
            <a:ln>
              <a:solidFill>
                <a:srgbClr val="2E72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4002579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96EE8-8EAB-97D3-889A-402AF3F37F2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60251C5-7595-99B9-4017-FAE17AEB9C1F}"/>
              </a:ext>
            </a:extLst>
          </p:cNvPr>
          <p:cNvSpPr>
            <a:spLocks noGrp="1"/>
          </p:cNvSpPr>
          <p:nvPr>
            <p:ph type="ctrTitle"/>
          </p:nvPr>
        </p:nvSpPr>
        <p:spPr>
          <a:xfrm>
            <a:off x="0" y="-1483441"/>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6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7/ Participation &amp; Engagement</a:t>
            </a:r>
            <a:endParaRPr lang="fr-FR" sz="3200" b="1" dirty="0">
              <a:solidFill>
                <a:srgbClr val="FF0000"/>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97052D3E-625D-E9CD-EC92-5C841C37AD1B}"/>
              </a:ext>
            </a:extLst>
          </p:cNvPr>
          <p:cNvSpPr>
            <a:spLocks noGrp="1"/>
          </p:cNvSpPr>
          <p:nvPr>
            <p:ph type="sldNum" sz="quarter" idx="12"/>
          </p:nvPr>
        </p:nvSpPr>
        <p:spPr/>
        <p:txBody>
          <a:bodyPr/>
          <a:lstStyle/>
          <a:p>
            <a:fld id="{7691B458-4622-4FBE-AE66-0E25528B5C8D}" type="slidenum">
              <a:rPr lang="fr-FR" smtClean="0"/>
              <a:t>20</a:t>
            </a:fld>
            <a:endParaRPr lang="fr-FR" dirty="0"/>
          </a:p>
        </p:txBody>
      </p:sp>
      <p:sp>
        <p:nvSpPr>
          <p:cNvPr id="5" name="Rectangle 1">
            <a:extLst>
              <a:ext uri="{FF2B5EF4-FFF2-40B4-BE49-F238E27FC236}">
                <a16:creationId xmlns:a16="http://schemas.microsoft.com/office/drawing/2014/main" id="{1A110967-BFE2-2F06-1A33-8853E8D5AA99}"/>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F6D38D82-3355-E434-84A5-5C92623BB2FD}"/>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F93DC6C7-F571-D480-1C89-CABD56B24025}"/>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ZoneTexte 11">
            <a:extLst>
              <a:ext uri="{FF2B5EF4-FFF2-40B4-BE49-F238E27FC236}">
                <a16:creationId xmlns:a16="http://schemas.microsoft.com/office/drawing/2014/main" id="{E60F5844-97A9-FA84-51BA-FD7615B7A430}"/>
              </a:ext>
            </a:extLst>
          </p:cNvPr>
          <p:cNvSpPr txBox="1"/>
          <p:nvPr/>
        </p:nvSpPr>
        <p:spPr>
          <a:xfrm>
            <a:off x="128588" y="1548150"/>
            <a:ext cx="11934824" cy="907941"/>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LES QUESTIONS PORTEES AU DEBAT:</a:t>
            </a:r>
          </a:p>
          <a:p>
            <a:pPr marL="457200" indent="-457200">
              <a:buFont typeface="Wingdings" panose="05000000000000000000" pitchFamily="2" charset="2"/>
              <a:buChar char="§"/>
            </a:pPr>
            <a:r>
              <a:rPr lang="fr-FR" sz="1100" dirty="0">
                <a:solidFill>
                  <a:srgbClr val="2E7297"/>
                </a:solidFill>
                <a:latin typeface="Century Gothic" panose="020B0502020202020204" pitchFamily="34" charset="0"/>
              </a:rPr>
              <a:t>Quelle vision avez-vous de l’engagement et l’implication des différents acteurs dans la durée du PCAET ?</a:t>
            </a:r>
          </a:p>
          <a:p>
            <a:pPr marL="457200" indent="-457200">
              <a:buFont typeface="Wingdings" panose="05000000000000000000" pitchFamily="2" charset="2"/>
              <a:buChar char="§"/>
            </a:pPr>
            <a:r>
              <a:rPr lang="fr-FR" sz="1100" dirty="0">
                <a:solidFill>
                  <a:srgbClr val="2E7297"/>
                </a:solidFill>
                <a:latin typeface="Century Gothic" panose="020B0502020202020204" pitchFamily="34" charset="0"/>
              </a:rPr>
              <a:t>Pensez-vous qu’il est important d’organiser le processus de suivi partagé et de valoriser les réussites ? Et pourquoi ?</a:t>
            </a:r>
          </a:p>
          <a:p>
            <a:pPr marL="457200" indent="-457200">
              <a:buFont typeface="Wingdings" panose="05000000000000000000" pitchFamily="2" charset="2"/>
              <a:buChar char="§"/>
            </a:pPr>
            <a:r>
              <a:rPr lang="fr-FR" sz="1100" dirty="0">
                <a:solidFill>
                  <a:srgbClr val="2E7297"/>
                </a:solidFill>
                <a:latin typeface="Century Gothic" panose="020B0502020202020204" pitchFamily="34" charset="0"/>
              </a:rPr>
              <a:t>Quelles solutions (priorisez) et alternatives privilégieriez-vous dans un futur proche? Lesquelles seriez-vous prêts à mettre en œuvre ? Et à quelles conditions ?</a:t>
            </a:r>
            <a:endParaRPr lang="fr-FR" sz="1200" dirty="0">
              <a:solidFill>
                <a:srgbClr val="2E7297"/>
              </a:solidFill>
              <a:latin typeface="Century Gothic" panose="020B0502020202020204" pitchFamily="34" charset="0"/>
            </a:endParaRPr>
          </a:p>
        </p:txBody>
      </p:sp>
      <p:pic>
        <p:nvPicPr>
          <p:cNvPr id="16" name="Image 15">
            <a:extLst>
              <a:ext uri="{FF2B5EF4-FFF2-40B4-BE49-F238E27FC236}">
                <a16:creationId xmlns:a16="http://schemas.microsoft.com/office/drawing/2014/main" id="{CA38A1DC-FC85-4C1D-EBD0-8E134EC00711}"/>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10416270" y="126663"/>
            <a:ext cx="1079720" cy="1067983"/>
          </a:xfrm>
          <a:prstGeom prst="rect">
            <a:avLst/>
          </a:prstGeom>
        </p:spPr>
      </p:pic>
      <p:sp>
        <p:nvSpPr>
          <p:cNvPr id="3" name="Espace réservé du pied de page 2">
            <a:extLst>
              <a:ext uri="{FF2B5EF4-FFF2-40B4-BE49-F238E27FC236}">
                <a16:creationId xmlns:a16="http://schemas.microsoft.com/office/drawing/2014/main" id="{D8159CA8-237C-1580-6908-7AFBFB6A7F31}"/>
              </a:ext>
            </a:extLst>
          </p:cNvPr>
          <p:cNvSpPr>
            <a:spLocks noGrp="1"/>
          </p:cNvSpPr>
          <p:nvPr>
            <p:ph type="ftr" sz="quarter" idx="11"/>
          </p:nvPr>
        </p:nvSpPr>
        <p:spPr>
          <a:xfrm>
            <a:off x="-80684" y="654255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9" name="Groupe 8">
            <a:extLst>
              <a:ext uri="{FF2B5EF4-FFF2-40B4-BE49-F238E27FC236}">
                <a16:creationId xmlns:a16="http://schemas.microsoft.com/office/drawing/2014/main" id="{13884C7A-F0A4-743B-8790-6FE78364D930}"/>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916CFAC4-74D1-0FDC-33D7-64491C1EDB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5" name="Image 14">
              <a:extLst>
                <a:ext uri="{FF2B5EF4-FFF2-40B4-BE49-F238E27FC236}">
                  <a16:creationId xmlns:a16="http://schemas.microsoft.com/office/drawing/2014/main" id="{AFDCA3EB-203B-FE48-4F7D-E4BBD7F3AE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
        <p:nvSpPr>
          <p:cNvPr id="10" name="ZoneTexte 9">
            <a:extLst>
              <a:ext uri="{FF2B5EF4-FFF2-40B4-BE49-F238E27FC236}">
                <a16:creationId xmlns:a16="http://schemas.microsoft.com/office/drawing/2014/main" id="{2DAFD81A-EA91-8F0D-6BDA-D39898A2F396}"/>
              </a:ext>
            </a:extLst>
          </p:cNvPr>
          <p:cNvSpPr txBox="1"/>
          <p:nvPr/>
        </p:nvSpPr>
        <p:spPr>
          <a:xfrm>
            <a:off x="128588" y="2454800"/>
            <a:ext cx="11934824" cy="4401205"/>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RETRANSCRIPTION LIBRE DES ECHANGES :</a:t>
            </a: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000" dirty="0">
              <a:solidFill>
                <a:srgbClr val="2E7297"/>
              </a:solidFill>
              <a:latin typeface="Century Gothic" panose="020B0502020202020204" pitchFamily="34" charset="0"/>
              <a:ea typeface="+mj-ea"/>
              <a:cs typeface="+mj-cs"/>
            </a:endParaRPr>
          </a:p>
        </p:txBody>
      </p:sp>
    </p:spTree>
    <p:extLst>
      <p:ext uri="{BB962C8B-B14F-4D97-AF65-F5344CB8AC3E}">
        <p14:creationId xmlns:p14="http://schemas.microsoft.com/office/powerpoint/2010/main" val="3569957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F098E-07C5-DD3A-54BF-BD4B32F3924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1AC82B3-A1E3-FD8E-8365-EA9562A00A18}"/>
              </a:ext>
            </a:extLst>
          </p:cNvPr>
          <p:cNvSpPr>
            <a:spLocks noGrp="1"/>
          </p:cNvSpPr>
          <p:nvPr>
            <p:ph type="ctrTitle"/>
          </p:nvPr>
        </p:nvSpPr>
        <p:spPr>
          <a:xfrm>
            <a:off x="0" y="-1387615"/>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10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8/ Biodiversité &amp; Ressources Naturelles</a:t>
            </a:r>
          </a:p>
        </p:txBody>
      </p:sp>
      <p:sp>
        <p:nvSpPr>
          <p:cNvPr id="4" name="Espace réservé du numéro de diapositive 3">
            <a:extLst>
              <a:ext uri="{FF2B5EF4-FFF2-40B4-BE49-F238E27FC236}">
                <a16:creationId xmlns:a16="http://schemas.microsoft.com/office/drawing/2014/main" id="{07BAC8F7-9FEA-2BCF-FB18-1070ADDD4CB9}"/>
              </a:ext>
            </a:extLst>
          </p:cNvPr>
          <p:cNvSpPr>
            <a:spLocks noGrp="1"/>
          </p:cNvSpPr>
          <p:nvPr>
            <p:ph type="sldNum" sz="quarter" idx="12"/>
          </p:nvPr>
        </p:nvSpPr>
        <p:spPr/>
        <p:txBody>
          <a:bodyPr/>
          <a:lstStyle/>
          <a:p>
            <a:fld id="{7691B458-4622-4FBE-AE66-0E25528B5C8D}" type="slidenum">
              <a:rPr lang="fr-FR" smtClean="0"/>
              <a:t>21</a:t>
            </a:fld>
            <a:endParaRPr lang="fr-FR"/>
          </a:p>
        </p:txBody>
      </p:sp>
      <p:sp>
        <p:nvSpPr>
          <p:cNvPr id="5" name="Rectangle 1">
            <a:extLst>
              <a:ext uri="{FF2B5EF4-FFF2-40B4-BE49-F238E27FC236}">
                <a16:creationId xmlns:a16="http://schemas.microsoft.com/office/drawing/2014/main" id="{5CEB018D-859D-8607-3CC0-CB254860FD3A}"/>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ABC5ED46-E053-1398-7FAF-0ABEF809993A}"/>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7D2191A1-92B4-8A05-3DB4-7810AD4D64FF}"/>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5" name="Image 14">
            <a:extLst>
              <a:ext uri="{FF2B5EF4-FFF2-40B4-BE49-F238E27FC236}">
                <a16:creationId xmlns:a16="http://schemas.microsoft.com/office/drawing/2014/main" id="{48C39575-9E47-D91C-0FCB-DA4762BEA7F6}"/>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7294024" y="98208"/>
            <a:ext cx="1079720" cy="1067983"/>
          </a:xfrm>
          <a:prstGeom prst="rect">
            <a:avLst/>
          </a:prstGeom>
        </p:spPr>
      </p:pic>
      <p:sp>
        <p:nvSpPr>
          <p:cNvPr id="17" name="ZoneTexte 16">
            <a:extLst>
              <a:ext uri="{FF2B5EF4-FFF2-40B4-BE49-F238E27FC236}">
                <a16:creationId xmlns:a16="http://schemas.microsoft.com/office/drawing/2014/main" id="{C3B4673E-7301-3750-0E6B-C10AEEB7EF60}"/>
              </a:ext>
            </a:extLst>
          </p:cNvPr>
          <p:cNvSpPr txBox="1"/>
          <p:nvPr/>
        </p:nvSpPr>
        <p:spPr>
          <a:xfrm>
            <a:off x="8442800" y="592853"/>
            <a:ext cx="3551555" cy="5262979"/>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LES QUESTIONS PORTEES</a:t>
            </a:r>
          </a:p>
          <a:p>
            <a:pPr algn="just"/>
            <a:r>
              <a:rPr lang="fr-FR" sz="2000" b="1" dirty="0">
                <a:solidFill>
                  <a:srgbClr val="2E7297"/>
                </a:solidFill>
                <a:latin typeface="Century Gothic" panose="020B0502020202020204" pitchFamily="34" charset="0"/>
                <a:ea typeface="+mj-ea"/>
                <a:cs typeface="+mj-cs"/>
              </a:rPr>
              <a:t>AU DEBAT</a:t>
            </a:r>
          </a:p>
          <a:p>
            <a:pPr algn="just"/>
            <a:endParaRPr lang="fr-FR" sz="24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 vision avez-vous de l’impact du changement climatique sur la biodiversité et les ressources naturelles sur le territoire ?</a:t>
            </a:r>
          </a:p>
          <a:p>
            <a:pPr algn="just"/>
            <a:endParaRPr lang="fr-FR" sz="16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Pensez-vous que le lien entre changement climatique et biodiversité est un enjeu majeur ? </a:t>
            </a:r>
            <a:r>
              <a:rPr lang="fr-FR" sz="1600" dirty="0">
                <a:solidFill>
                  <a:srgbClr val="2E7297"/>
                </a:solidFill>
                <a:latin typeface="Century Gothic" panose="020B0502020202020204" pitchFamily="34" charset="0"/>
              </a:rPr>
              <a:t>Et pourquoi ?</a:t>
            </a:r>
            <a:endParaRPr lang="fr-FR" sz="1600" dirty="0">
              <a:solidFill>
                <a:srgbClr val="2E7297"/>
              </a:solidFill>
              <a:latin typeface="Century Gothic" panose="020B0502020202020204" pitchFamily="34" charset="0"/>
              <a:ea typeface="+mj-ea"/>
              <a:cs typeface="+mj-cs"/>
            </a:endParaRPr>
          </a:p>
          <a:p>
            <a:pPr algn="just"/>
            <a:endParaRPr lang="fr-FR" sz="16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Quelles solutions (priorisez) et alternatives privilégieriez-vous dans un futur proche? Lesquelles seriez-vous prêts à mettre en œuvre </a:t>
            </a:r>
            <a:r>
              <a:rPr lang="fr-FR" sz="1600" dirty="0">
                <a:solidFill>
                  <a:srgbClr val="2E7297"/>
                </a:solidFill>
                <a:latin typeface="Century Gothic" panose="020B0502020202020204" pitchFamily="34" charset="0"/>
              </a:rPr>
              <a:t>? Et à quelles conditions ?</a:t>
            </a:r>
            <a:endParaRPr lang="fr-FR" dirty="0">
              <a:solidFill>
                <a:srgbClr val="2E7297"/>
              </a:solidFill>
              <a:latin typeface="Century Gothic" panose="020B0502020202020204" pitchFamily="34" charset="0"/>
              <a:ea typeface="+mj-ea"/>
              <a:cs typeface="+mj-cs"/>
            </a:endParaRPr>
          </a:p>
        </p:txBody>
      </p:sp>
      <p:sp>
        <p:nvSpPr>
          <p:cNvPr id="18" name="ZoneTexte 17">
            <a:extLst>
              <a:ext uri="{FF2B5EF4-FFF2-40B4-BE49-F238E27FC236}">
                <a16:creationId xmlns:a16="http://schemas.microsoft.com/office/drawing/2014/main" id="{4E69C737-D34E-6902-CF8E-18BB3FF4C05F}"/>
              </a:ext>
            </a:extLst>
          </p:cNvPr>
          <p:cNvSpPr txBox="1"/>
          <p:nvPr/>
        </p:nvSpPr>
        <p:spPr>
          <a:xfrm>
            <a:off x="138113" y="1851689"/>
            <a:ext cx="8198009" cy="4262705"/>
          </a:xfrm>
          <a:prstGeom prst="rect">
            <a:avLst/>
          </a:prstGeom>
          <a:solidFill>
            <a:schemeClr val="bg1">
              <a:lumMod val="95000"/>
            </a:schemeClr>
          </a:solid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MISE EN CONTEXTE</a:t>
            </a:r>
          </a:p>
          <a:p>
            <a:pPr algn="just"/>
            <a:endParaRPr lang="fr-FR" sz="1100" b="1"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rPr>
              <a:t>Le changement climatique accélère l’effondrement de la biodiversité. Il modifie les conditions de vie des espèces, les forçant à migrer ou à adapter leur mode de vie. Il est également vecteur de l’apparition de nouvelles espèces parfois invasives entrant en concurrence avec les espèces locales.</a:t>
            </a:r>
          </a:p>
          <a:p>
            <a:pPr algn="just"/>
            <a:endParaRPr lang="fr-FR" sz="1600" dirty="0">
              <a:solidFill>
                <a:srgbClr val="2E7297"/>
              </a:solidFill>
              <a:latin typeface="Century Gothic" panose="020B0502020202020204" pitchFamily="34" charset="0"/>
            </a:endParaRPr>
          </a:p>
          <a:p>
            <a:pPr algn="just"/>
            <a:r>
              <a:rPr lang="fr-FR" sz="1600" dirty="0">
                <a:solidFill>
                  <a:srgbClr val="2E7297"/>
                </a:solidFill>
                <a:latin typeface="Century Gothic" panose="020B0502020202020204" pitchFamily="34" charset="0"/>
              </a:rPr>
              <a:t>La faune et la flore sont exposées et fragilisées aux aléas climatiques plus intenses. La phénologie des végétaux est perturbée, alors que la pollution lumineuse </a:t>
            </a:r>
            <a:r>
              <a:rPr lang="fr-FR" sz="1600">
                <a:solidFill>
                  <a:srgbClr val="2E7297"/>
                </a:solidFill>
                <a:latin typeface="Century Gothic" panose="020B0502020202020204" pitchFamily="34" charset="0"/>
              </a:rPr>
              <a:t>perturbe également gravement </a:t>
            </a:r>
            <a:r>
              <a:rPr lang="fr-FR" sz="1600" dirty="0">
                <a:solidFill>
                  <a:srgbClr val="2E7297"/>
                </a:solidFill>
                <a:latin typeface="Century Gothic" panose="020B0502020202020204" pitchFamily="34" charset="0"/>
              </a:rPr>
              <a:t>les cycles naturels de nombreuses espèces.</a:t>
            </a:r>
          </a:p>
          <a:p>
            <a:pPr algn="just"/>
            <a:endParaRPr lang="fr-FR" sz="1600" dirty="0">
              <a:solidFill>
                <a:srgbClr val="2E7297"/>
              </a:solidFill>
              <a:latin typeface="Century Gothic" panose="020B0502020202020204" pitchFamily="34" charset="0"/>
            </a:endParaRPr>
          </a:p>
          <a:p>
            <a:pPr algn="just"/>
            <a:r>
              <a:rPr lang="fr-FR" sz="1600" dirty="0">
                <a:solidFill>
                  <a:srgbClr val="2E7297"/>
                </a:solidFill>
                <a:latin typeface="Century Gothic" panose="020B0502020202020204" pitchFamily="34" charset="0"/>
              </a:rPr>
              <a:t>L’évolution des conditions climatiques - hausse des températures, intensification des épisodes de chaleur, modifications du régime des précipitations - présente déjà des effets sur les ressources et les milieux naturels : bilan hydrique et sécheresse des sols, débits des rivières, étiages, perturbation des cycles naturels, …</a:t>
            </a:r>
            <a:endParaRPr lang="fr-FR" sz="2000" dirty="0">
              <a:solidFill>
                <a:srgbClr val="2E7297"/>
              </a:solidFill>
              <a:latin typeface="Century Gothic" panose="020B0502020202020204" pitchFamily="34" charset="0"/>
              <a:ea typeface="+mj-ea"/>
              <a:cs typeface="+mj-cs"/>
            </a:endParaRPr>
          </a:p>
        </p:txBody>
      </p:sp>
      <p:sp>
        <p:nvSpPr>
          <p:cNvPr id="9" name="Espace réservé du pied de page 2">
            <a:extLst>
              <a:ext uri="{FF2B5EF4-FFF2-40B4-BE49-F238E27FC236}">
                <a16:creationId xmlns:a16="http://schemas.microsoft.com/office/drawing/2014/main" id="{1447C0C6-1DBF-6AB5-7A1B-42855B100033}"/>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10" name="Groupe 9">
            <a:extLst>
              <a:ext uri="{FF2B5EF4-FFF2-40B4-BE49-F238E27FC236}">
                <a16:creationId xmlns:a16="http://schemas.microsoft.com/office/drawing/2014/main" id="{1FD56BF9-D59C-DB57-4859-71D891CDADA6}"/>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F9ACBDE8-C406-1CB7-1BEF-1F9EC41B57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2" name="Image 11">
              <a:extLst>
                <a:ext uri="{FF2B5EF4-FFF2-40B4-BE49-F238E27FC236}">
                  <a16:creationId xmlns:a16="http://schemas.microsoft.com/office/drawing/2014/main" id="{5DECCD3B-6708-7E84-000D-8EB11D8410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Tree>
    <p:extLst>
      <p:ext uri="{BB962C8B-B14F-4D97-AF65-F5344CB8AC3E}">
        <p14:creationId xmlns:p14="http://schemas.microsoft.com/office/powerpoint/2010/main" val="1532511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4A353-1FE9-0A9C-2B0C-E259E4D4924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AD53E8C-AF96-E497-C230-BEDD949B137E}"/>
              </a:ext>
            </a:extLst>
          </p:cNvPr>
          <p:cNvSpPr>
            <a:spLocks noGrp="1"/>
          </p:cNvSpPr>
          <p:nvPr>
            <p:ph type="ctrTitle"/>
          </p:nvPr>
        </p:nvSpPr>
        <p:spPr>
          <a:xfrm>
            <a:off x="0" y="-1483441"/>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6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8/ Biodiversité &amp; Ressources Naturelles</a:t>
            </a:r>
            <a:endParaRPr lang="fr-FR" sz="3200" b="1" dirty="0">
              <a:solidFill>
                <a:srgbClr val="FF0000"/>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E660328E-BD7E-9F0D-EB6A-A8CD44EA3903}"/>
              </a:ext>
            </a:extLst>
          </p:cNvPr>
          <p:cNvSpPr>
            <a:spLocks noGrp="1"/>
          </p:cNvSpPr>
          <p:nvPr>
            <p:ph type="sldNum" sz="quarter" idx="12"/>
          </p:nvPr>
        </p:nvSpPr>
        <p:spPr/>
        <p:txBody>
          <a:bodyPr/>
          <a:lstStyle/>
          <a:p>
            <a:fld id="{7691B458-4622-4FBE-AE66-0E25528B5C8D}" type="slidenum">
              <a:rPr lang="fr-FR" smtClean="0"/>
              <a:t>22</a:t>
            </a:fld>
            <a:endParaRPr lang="fr-FR" dirty="0"/>
          </a:p>
        </p:txBody>
      </p:sp>
      <p:sp>
        <p:nvSpPr>
          <p:cNvPr id="5" name="Rectangle 1">
            <a:extLst>
              <a:ext uri="{FF2B5EF4-FFF2-40B4-BE49-F238E27FC236}">
                <a16:creationId xmlns:a16="http://schemas.microsoft.com/office/drawing/2014/main" id="{CB98BD85-10C6-BE96-B1CC-F9789808916E}"/>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36484EF3-9F12-D560-3E96-75B120AF4878}"/>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7E08C7D7-034E-4CF9-7F99-96AF95875471}"/>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ZoneTexte 11">
            <a:extLst>
              <a:ext uri="{FF2B5EF4-FFF2-40B4-BE49-F238E27FC236}">
                <a16:creationId xmlns:a16="http://schemas.microsoft.com/office/drawing/2014/main" id="{30A70ECB-5EEA-6299-158C-FCB617BC69C4}"/>
              </a:ext>
            </a:extLst>
          </p:cNvPr>
          <p:cNvSpPr txBox="1"/>
          <p:nvPr/>
        </p:nvSpPr>
        <p:spPr>
          <a:xfrm>
            <a:off x="128588" y="1548150"/>
            <a:ext cx="11934824" cy="907941"/>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LES QUESTIONS PORTEES AU DEBAT:</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rPr>
              <a:t>Quelle vision avez-vous de l’impact du changement climatique sur la biodiversité et les ressources naturelles sur le territoire ?</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rPr>
              <a:t>Pensez-vous que le lien entre changement climatique et biodiversité est un enjeu majeur ? Et pourquoi ?</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rPr>
              <a:t>Quelles solutions (priorisez) et alternatives privilégieriez-vous dans un futur proche? Lesquelles seriez-vous prêts à mettre en œuvre ? Et à quelles conditions ?</a:t>
            </a:r>
            <a:endParaRPr lang="fr-FR" sz="1200" dirty="0">
              <a:solidFill>
                <a:srgbClr val="2E7297"/>
              </a:solidFill>
              <a:latin typeface="Century Gothic" panose="020B0502020202020204" pitchFamily="34" charset="0"/>
            </a:endParaRPr>
          </a:p>
        </p:txBody>
      </p:sp>
      <p:pic>
        <p:nvPicPr>
          <p:cNvPr id="16" name="Image 15">
            <a:extLst>
              <a:ext uri="{FF2B5EF4-FFF2-40B4-BE49-F238E27FC236}">
                <a16:creationId xmlns:a16="http://schemas.microsoft.com/office/drawing/2014/main" id="{B86AE40C-6486-8904-A1F8-66F011E20641}"/>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10416270" y="126663"/>
            <a:ext cx="1079720" cy="1067983"/>
          </a:xfrm>
          <a:prstGeom prst="rect">
            <a:avLst/>
          </a:prstGeom>
        </p:spPr>
      </p:pic>
      <p:sp>
        <p:nvSpPr>
          <p:cNvPr id="3" name="Espace réservé du pied de page 2">
            <a:extLst>
              <a:ext uri="{FF2B5EF4-FFF2-40B4-BE49-F238E27FC236}">
                <a16:creationId xmlns:a16="http://schemas.microsoft.com/office/drawing/2014/main" id="{269A80A8-4972-AE5F-79EB-983087E78FB5}"/>
              </a:ext>
            </a:extLst>
          </p:cNvPr>
          <p:cNvSpPr>
            <a:spLocks noGrp="1"/>
          </p:cNvSpPr>
          <p:nvPr>
            <p:ph type="ftr" sz="quarter" idx="11"/>
          </p:nvPr>
        </p:nvSpPr>
        <p:spPr>
          <a:xfrm>
            <a:off x="-80684" y="654255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9" name="Groupe 8">
            <a:extLst>
              <a:ext uri="{FF2B5EF4-FFF2-40B4-BE49-F238E27FC236}">
                <a16:creationId xmlns:a16="http://schemas.microsoft.com/office/drawing/2014/main" id="{B846D28C-FD46-34C9-202F-41B6EB69A79B}"/>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1D45A65D-8648-0E43-18E1-0F660DC5DC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5" name="Image 14">
              <a:extLst>
                <a:ext uri="{FF2B5EF4-FFF2-40B4-BE49-F238E27FC236}">
                  <a16:creationId xmlns:a16="http://schemas.microsoft.com/office/drawing/2014/main" id="{BE09D5FD-D93F-E9FD-394B-24098E8169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
        <p:nvSpPr>
          <p:cNvPr id="10" name="ZoneTexte 9">
            <a:extLst>
              <a:ext uri="{FF2B5EF4-FFF2-40B4-BE49-F238E27FC236}">
                <a16:creationId xmlns:a16="http://schemas.microsoft.com/office/drawing/2014/main" id="{29D77FED-B1D8-F334-DEE0-546E5240FC20}"/>
              </a:ext>
            </a:extLst>
          </p:cNvPr>
          <p:cNvSpPr txBox="1"/>
          <p:nvPr/>
        </p:nvSpPr>
        <p:spPr>
          <a:xfrm>
            <a:off x="128588" y="2454800"/>
            <a:ext cx="11934824" cy="4401205"/>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RETRANSCRIPTION LIBRE DES ECHANGES :</a:t>
            </a: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000" dirty="0">
              <a:solidFill>
                <a:srgbClr val="2E7297"/>
              </a:solidFill>
              <a:latin typeface="Century Gothic" panose="020B0502020202020204" pitchFamily="34" charset="0"/>
              <a:ea typeface="+mj-ea"/>
              <a:cs typeface="+mj-cs"/>
            </a:endParaRPr>
          </a:p>
        </p:txBody>
      </p:sp>
    </p:spTree>
    <p:extLst>
      <p:ext uri="{BB962C8B-B14F-4D97-AF65-F5344CB8AC3E}">
        <p14:creationId xmlns:p14="http://schemas.microsoft.com/office/powerpoint/2010/main" val="1686366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59E0F-BEA3-039F-1586-654D34174A1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047F37D-6AD4-2DD1-8864-622490BCF083}"/>
              </a:ext>
            </a:extLst>
          </p:cNvPr>
          <p:cNvSpPr>
            <a:spLocks noGrp="1"/>
          </p:cNvSpPr>
          <p:nvPr>
            <p:ph type="ctrTitle"/>
          </p:nvPr>
        </p:nvSpPr>
        <p:spPr>
          <a:xfrm>
            <a:off x="0" y="-1468714"/>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10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2800" b="1" dirty="0">
                <a:solidFill>
                  <a:srgbClr val="2E7297"/>
                </a:solidFill>
                <a:latin typeface="Century Gothic" panose="020B0502020202020204" pitchFamily="34" charset="0"/>
              </a:rPr>
              <a:t>9/ Agriculture &amp; Forêts</a:t>
            </a:r>
            <a:endParaRPr lang="fr-FR" sz="3200" b="1" dirty="0">
              <a:solidFill>
                <a:srgbClr val="2E7297"/>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B07D82CF-F62F-1E8B-4989-0D7CE42DEAE5}"/>
              </a:ext>
            </a:extLst>
          </p:cNvPr>
          <p:cNvSpPr>
            <a:spLocks noGrp="1"/>
          </p:cNvSpPr>
          <p:nvPr>
            <p:ph type="sldNum" sz="quarter" idx="12"/>
          </p:nvPr>
        </p:nvSpPr>
        <p:spPr/>
        <p:txBody>
          <a:bodyPr/>
          <a:lstStyle/>
          <a:p>
            <a:fld id="{7691B458-4622-4FBE-AE66-0E25528B5C8D}" type="slidenum">
              <a:rPr lang="fr-FR" smtClean="0"/>
              <a:t>23</a:t>
            </a:fld>
            <a:endParaRPr lang="fr-FR"/>
          </a:p>
        </p:txBody>
      </p:sp>
      <p:sp>
        <p:nvSpPr>
          <p:cNvPr id="5" name="Rectangle 1">
            <a:extLst>
              <a:ext uri="{FF2B5EF4-FFF2-40B4-BE49-F238E27FC236}">
                <a16:creationId xmlns:a16="http://schemas.microsoft.com/office/drawing/2014/main" id="{E34A5E92-55FE-A26B-BB9E-EA485EDDDA70}"/>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9CF19D30-CA3B-7365-6C6E-52C9BA58A3AF}"/>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7D1A9399-69FA-B871-1D1F-C068A49B6954}"/>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4" name="ZoneTexte 13">
            <a:extLst>
              <a:ext uri="{FF2B5EF4-FFF2-40B4-BE49-F238E27FC236}">
                <a16:creationId xmlns:a16="http://schemas.microsoft.com/office/drawing/2014/main" id="{E9CA24F4-0892-7CEE-4BD7-4C26C3A3CD57}"/>
              </a:ext>
            </a:extLst>
          </p:cNvPr>
          <p:cNvSpPr txBox="1"/>
          <p:nvPr/>
        </p:nvSpPr>
        <p:spPr>
          <a:xfrm>
            <a:off x="97393" y="1674095"/>
            <a:ext cx="8303817" cy="4832092"/>
          </a:xfrm>
          <a:prstGeom prst="rect">
            <a:avLst/>
          </a:prstGeom>
          <a:solidFill>
            <a:schemeClr val="bg1">
              <a:lumMod val="95000"/>
            </a:schemeClr>
          </a:solid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MISE EN CONTEXTE</a:t>
            </a:r>
          </a:p>
          <a:p>
            <a:pPr algn="just"/>
            <a:endParaRPr lang="fr-FR" sz="800" dirty="0">
              <a:solidFill>
                <a:srgbClr val="2E7297"/>
              </a:solidFill>
              <a:latin typeface="Century Gothic" panose="020B0502020202020204" pitchFamily="34" charset="0"/>
              <a:ea typeface="+mj-ea"/>
              <a:cs typeface="+mj-cs"/>
            </a:endParaRPr>
          </a:p>
          <a:p>
            <a:pPr algn="just"/>
            <a:endParaRPr lang="fr-FR" sz="800" dirty="0">
              <a:solidFill>
                <a:srgbClr val="2E7297"/>
              </a:solidFill>
              <a:latin typeface="Century Gothic" panose="020B0502020202020204" pitchFamily="34" charset="0"/>
              <a:ea typeface="+mj-ea"/>
              <a:cs typeface="+mj-cs"/>
            </a:endParaRPr>
          </a:p>
          <a:p>
            <a:pPr algn="just"/>
            <a:endParaRPr lang="fr-FR" sz="800" dirty="0">
              <a:solidFill>
                <a:srgbClr val="2E7297"/>
              </a:solidFill>
              <a:latin typeface="Century Gothic" panose="020B0502020202020204" pitchFamily="34" charset="0"/>
              <a:ea typeface="+mj-ea"/>
              <a:cs typeface="+mj-cs"/>
            </a:endParaRPr>
          </a:p>
          <a:p>
            <a:pPr algn="just"/>
            <a:endParaRPr lang="fr-FR" sz="800" dirty="0">
              <a:solidFill>
                <a:srgbClr val="2E7297"/>
              </a:solidFill>
              <a:latin typeface="Century Gothic" panose="020B0502020202020204" pitchFamily="34" charset="0"/>
              <a:ea typeface="+mj-ea"/>
              <a:cs typeface="+mj-cs"/>
            </a:endParaRPr>
          </a:p>
          <a:p>
            <a:pPr algn="just"/>
            <a:endParaRPr lang="fr-FR" sz="800" dirty="0">
              <a:solidFill>
                <a:srgbClr val="2E7297"/>
              </a:solidFill>
              <a:latin typeface="Century Gothic" panose="020B0502020202020204" pitchFamily="34" charset="0"/>
              <a:ea typeface="+mj-ea"/>
              <a:cs typeface="+mj-cs"/>
            </a:endParaRPr>
          </a:p>
          <a:p>
            <a:pPr algn="just"/>
            <a:endParaRPr lang="fr-FR" sz="800" dirty="0">
              <a:solidFill>
                <a:srgbClr val="2E7297"/>
              </a:solidFill>
              <a:latin typeface="Century Gothic" panose="020B0502020202020204" pitchFamily="34" charset="0"/>
              <a:ea typeface="+mj-ea"/>
              <a:cs typeface="+mj-cs"/>
            </a:endParaRPr>
          </a:p>
          <a:p>
            <a:pPr algn="just"/>
            <a:endParaRPr lang="fr-FR" sz="800" dirty="0">
              <a:solidFill>
                <a:srgbClr val="2E7297"/>
              </a:solidFill>
              <a:latin typeface="Century Gothic" panose="020B0502020202020204" pitchFamily="34" charset="0"/>
              <a:ea typeface="+mj-ea"/>
              <a:cs typeface="+mj-cs"/>
            </a:endParaRPr>
          </a:p>
          <a:p>
            <a:pPr algn="just"/>
            <a:endParaRPr lang="fr-FR" sz="800" dirty="0">
              <a:solidFill>
                <a:srgbClr val="2E7297"/>
              </a:solidFill>
              <a:latin typeface="Century Gothic" panose="020B0502020202020204" pitchFamily="34" charset="0"/>
              <a:ea typeface="+mj-ea"/>
              <a:cs typeface="+mj-cs"/>
            </a:endParaRPr>
          </a:p>
          <a:p>
            <a:pPr algn="just"/>
            <a:endParaRPr lang="fr-FR" sz="800" dirty="0">
              <a:solidFill>
                <a:srgbClr val="2E7297"/>
              </a:solidFill>
              <a:latin typeface="Century Gothic" panose="020B0502020202020204" pitchFamily="34" charset="0"/>
              <a:ea typeface="+mj-ea"/>
              <a:cs typeface="+mj-cs"/>
            </a:endParaRPr>
          </a:p>
          <a:p>
            <a:pPr algn="just"/>
            <a:endParaRPr lang="fr-FR" sz="800" dirty="0">
              <a:solidFill>
                <a:srgbClr val="2E7297"/>
              </a:solidFill>
              <a:latin typeface="Century Gothic" panose="020B0502020202020204" pitchFamily="34" charset="0"/>
              <a:ea typeface="+mj-ea"/>
              <a:cs typeface="+mj-cs"/>
            </a:endParaRPr>
          </a:p>
          <a:p>
            <a:pPr algn="just"/>
            <a:endParaRPr lang="fr-FR" sz="800" dirty="0">
              <a:solidFill>
                <a:srgbClr val="2E7297"/>
              </a:solidFill>
              <a:latin typeface="Century Gothic" panose="020B0502020202020204" pitchFamily="34" charset="0"/>
              <a:ea typeface="+mj-ea"/>
              <a:cs typeface="+mj-cs"/>
            </a:endParaRPr>
          </a:p>
          <a:p>
            <a:pPr algn="just"/>
            <a:endParaRPr lang="fr-FR" sz="800" dirty="0">
              <a:solidFill>
                <a:srgbClr val="2E7297"/>
              </a:solidFill>
              <a:latin typeface="Century Gothic" panose="020B0502020202020204" pitchFamily="34" charset="0"/>
              <a:ea typeface="+mj-ea"/>
              <a:cs typeface="+mj-cs"/>
            </a:endParaRPr>
          </a:p>
          <a:p>
            <a:pPr algn="just"/>
            <a:endParaRPr lang="fr-FR" sz="800" dirty="0">
              <a:solidFill>
                <a:srgbClr val="2E7297"/>
              </a:solidFill>
              <a:latin typeface="Century Gothic" panose="020B0502020202020204" pitchFamily="34" charset="0"/>
              <a:ea typeface="+mj-ea"/>
              <a:cs typeface="+mj-cs"/>
            </a:endParaRPr>
          </a:p>
          <a:p>
            <a:pPr algn="just"/>
            <a:endParaRPr lang="fr-FR" sz="800" dirty="0">
              <a:solidFill>
                <a:srgbClr val="2E7297"/>
              </a:solidFill>
              <a:latin typeface="Century Gothic" panose="020B0502020202020204" pitchFamily="34" charset="0"/>
              <a:ea typeface="+mj-ea"/>
              <a:cs typeface="+mj-cs"/>
            </a:endParaRPr>
          </a:p>
          <a:p>
            <a:pPr algn="just"/>
            <a:endParaRPr lang="fr-FR" sz="800" dirty="0">
              <a:solidFill>
                <a:srgbClr val="2E7297"/>
              </a:solidFill>
              <a:latin typeface="Century Gothic" panose="020B0502020202020204" pitchFamily="34" charset="0"/>
              <a:ea typeface="+mj-ea"/>
              <a:cs typeface="+mj-cs"/>
            </a:endParaRPr>
          </a:p>
          <a:p>
            <a:pPr algn="just"/>
            <a:endParaRPr lang="fr-FR" sz="800" dirty="0">
              <a:solidFill>
                <a:srgbClr val="2E7297"/>
              </a:solidFill>
              <a:latin typeface="Century Gothic" panose="020B0502020202020204" pitchFamily="34" charset="0"/>
              <a:ea typeface="+mj-ea"/>
              <a:cs typeface="+mj-cs"/>
            </a:endParaRPr>
          </a:p>
          <a:p>
            <a:pPr algn="just"/>
            <a:endParaRPr lang="fr-FR" sz="1600" dirty="0">
              <a:solidFill>
                <a:srgbClr val="2E7297"/>
              </a:solidFill>
              <a:latin typeface="Century Gothic" panose="020B0502020202020204" pitchFamily="34" charset="0"/>
              <a:ea typeface="+mj-ea"/>
              <a:cs typeface="+mj-cs"/>
            </a:endParaRPr>
          </a:p>
          <a:p>
            <a:pPr algn="just"/>
            <a:endParaRPr lang="fr-FR" sz="1600"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ea typeface="+mj-ea"/>
                <a:cs typeface="+mj-cs"/>
              </a:rPr>
              <a:t>Le secteur agricole contribue certes à une part importante des émissions de Gaz à Effet de Serre (GES), son pendant en production alimentaire, à l’entretien des espaces, à la formation d’un paysage caractéristique et au stockage de Carbone en font un élément central nécessaire à accompagner dans les transformations face aux effets du changement climatique qui l’impactent fortement.</a:t>
            </a:r>
          </a:p>
          <a:p>
            <a:pPr algn="just"/>
            <a:r>
              <a:rPr lang="fr-FR" sz="1600" dirty="0">
                <a:solidFill>
                  <a:srgbClr val="2E7297"/>
                </a:solidFill>
                <a:latin typeface="Century Gothic" panose="020B0502020202020204" pitchFamily="34" charset="0"/>
                <a:ea typeface="+mj-ea"/>
                <a:cs typeface="+mj-cs"/>
              </a:rPr>
              <a:t>Le secteur forestier est tout autant vulnérable alors qu’il représente, entre autres, un réservoir de biodiversité important.</a:t>
            </a:r>
          </a:p>
        </p:txBody>
      </p:sp>
      <p:sp>
        <p:nvSpPr>
          <p:cNvPr id="15" name="ZoneTexte 14">
            <a:extLst>
              <a:ext uri="{FF2B5EF4-FFF2-40B4-BE49-F238E27FC236}">
                <a16:creationId xmlns:a16="http://schemas.microsoft.com/office/drawing/2014/main" id="{5A66F911-36B0-DF90-4FC4-E6372BCEDDD5}"/>
              </a:ext>
            </a:extLst>
          </p:cNvPr>
          <p:cNvSpPr txBox="1"/>
          <p:nvPr/>
        </p:nvSpPr>
        <p:spPr>
          <a:xfrm>
            <a:off x="8515732" y="547868"/>
            <a:ext cx="3551555" cy="6001643"/>
          </a:xfrm>
          <a:prstGeom prst="rect">
            <a:avLst/>
          </a:prstGeom>
          <a:noFill/>
          <a:ln>
            <a:solidFill>
              <a:srgbClr val="2E7297"/>
            </a:solidFill>
          </a:ln>
        </p:spPr>
        <p:txBody>
          <a:bodyPr wrap="square" rtlCol="0">
            <a:spAutoFit/>
          </a:bodyPr>
          <a:lstStyle/>
          <a:p>
            <a:r>
              <a:rPr lang="fr-FR" sz="2000" b="1" dirty="0">
                <a:solidFill>
                  <a:srgbClr val="2E7297"/>
                </a:solidFill>
                <a:latin typeface="Century Gothic" panose="020B0502020202020204" pitchFamily="34" charset="0"/>
                <a:ea typeface="+mj-ea"/>
                <a:cs typeface="+mj-cs"/>
              </a:rPr>
              <a:t>LES QUESTIONS PORTEES</a:t>
            </a:r>
          </a:p>
          <a:p>
            <a:r>
              <a:rPr lang="fr-FR" sz="2000" b="1" dirty="0">
                <a:solidFill>
                  <a:srgbClr val="2E7297"/>
                </a:solidFill>
                <a:latin typeface="Century Gothic" panose="020B0502020202020204" pitchFamily="34" charset="0"/>
                <a:ea typeface="+mj-ea"/>
                <a:cs typeface="+mj-cs"/>
              </a:rPr>
              <a:t>AU DEBAT</a:t>
            </a:r>
          </a:p>
          <a:p>
            <a:endParaRPr lang="fr-FR" sz="24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 vision avez-vous de l’agriculture et de la gestion forestière sur le territoire face au défi du changement climatique?</a:t>
            </a:r>
          </a:p>
          <a:p>
            <a:endParaRPr lang="fr-FR" sz="16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r>
              <a:rPr lang="fr-FR" sz="1600" dirty="0">
                <a:solidFill>
                  <a:srgbClr val="2E7297"/>
                </a:solidFill>
                <a:latin typeface="Century Gothic" panose="020B0502020202020204" pitchFamily="34" charset="0"/>
              </a:rPr>
              <a:t>En lien avec les données de contexte, </a:t>
            </a:r>
            <a:r>
              <a:rPr lang="fr-FR" sz="1600" dirty="0">
                <a:solidFill>
                  <a:srgbClr val="2E7297"/>
                </a:solidFill>
                <a:latin typeface="Century Gothic" panose="020B0502020202020204" pitchFamily="34" charset="0"/>
                <a:ea typeface="+mj-ea"/>
                <a:cs typeface="+mj-cs"/>
              </a:rPr>
              <a:t>pensez-vous que l’accompagner du changement de gestion et d’action dans ces activités est un enjeu majeur ? </a:t>
            </a:r>
            <a:r>
              <a:rPr lang="fr-FR" sz="1600" dirty="0">
                <a:solidFill>
                  <a:srgbClr val="2E7297"/>
                </a:solidFill>
                <a:latin typeface="Century Gothic" panose="020B0502020202020204" pitchFamily="34" charset="0"/>
              </a:rPr>
              <a:t>Et pourquoi ?</a:t>
            </a:r>
            <a:endParaRPr lang="fr-FR" sz="1600" dirty="0">
              <a:solidFill>
                <a:srgbClr val="2E7297"/>
              </a:solidFill>
              <a:latin typeface="Century Gothic" panose="020B0502020202020204" pitchFamily="34" charset="0"/>
              <a:ea typeface="+mj-ea"/>
              <a:cs typeface="+mj-cs"/>
            </a:endParaRPr>
          </a:p>
          <a:p>
            <a:endParaRPr lang="fr-FR" sz="16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Quelles solutions (priorisez) et alternatives privilégieriez-vous dans un futur proche? Lesquelles seriez-vous prêts à mettre en œuvre </a:t>
            </a:r>
            <a:r>
              <a:rPr lang="fr-FR" sz="1600" dirty="0">
                <a:solidFill>
                  <a:srgbClr val="2E7297"/>
                </a:solidFill>
                <a:latin typeface="Century Gothic" panose="020B0502020202020204" pitchFamily="34" charset="0"/>
              </a:rPr>
              <a:t>? Et à quelles conditions ?</a:t>
            </a:r>
            <a:endParaRPr lang="fr-FR" dirty="0">
              <a:solidFill>
                <a:srgbClr val="2E7297"/>
              </a:solidFill>
              <a:latin typeface="Century Gothic" panose="020B0502020202020204" pitchFamily="34" charset="0"/>
              <a:ea typeface="+mj-ea"/>
              <a:cs typeface="+mj-cs"/>
            </a:endParaRPr>
          </a:p>
        </p:txBody>
      </p:sp>
      <p:pic>
        <p:nvPicPr>
          <p:cNvPr id="17" name="Image 16">
            <a:extLst>
              <a:ext uri="{FF2B5EF4-FFF2-40B4-BE49-F238E27FC236}">
                <a16:creationId xmlns:a16="http://schemas.microsoft.com/office/drawing/2014/main" id="{FE986881-CBBB-3E87-B44E-DE46EED9F01D}"/>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7349849" y="173705"/>
            <a:ext cx="1079720" cy="1067983"/>
          </a:xfrm>
          <a:prstGeom prst="rect">
            <a:avLst/>
          </a:prstGeom>
        </p:spPr>
      </p:pic>
      <p:graphicFrame>
        <p:nvGraphicFramePr>
          <p:cNvPr id="12" name="Graphique 11">
            <a:extLst>
              <a:ext uri="{FF2B5EF4-FFF2-40B4-BE49-F238E27FC236}">
                <a16:creationId xmlns:a16="http://schemas.microsoft.com/office/drawing/2014/main" id="{57C9144B-CFB7-A797-5831-BBF4A62273DF}"/>
              </a:ext>
            </a:extLst>
          </p:cNvPr>
          <p:cNvGraphicFramePr/>
          <p:nvPr>
            <p:extLst>
              <p:ext uri="{D42A27DB-BD31-4B8C-83A1-F6EECF244321}">
                <p14:modId xmlns:p14="http://schemas.microsoft.com/office/powerpoint/2010/main" val="1336997499"/>
              </p:ext>
            </p:extLst>
          </p:nvPr>
        </p:nvGraphicFramePr>
        <p:xfrm>
          <a:off x="4862286" y="1936109"/>
          <a:ext cx="3403047" cy="2606862"/>
        </p:xfrm>
        <a:graphic>
          <a:graphicData uri="http://schemas.openxmlformats.org/drawingml/2006/chart">
            <c:chart xmlns:c="http://schemas.openxmlformats.org/drawingml/2006/chart" xmlns:r="http://schemas.openxmlformats.org/officeDocument/2006/relationships" r:id="rId4"/>
          </a:graphicData>
        </a:graphic>
      </p:graphicFrame>
      <p:sp>
        <p:nvSpPr>
          <p:cNvPr id="16" name="ZoneTexte 15">
            <a:extLst>
              <a:ext uri="{FF2B5EF4-FFF2-40B4-BE49-F238E27FC236}">
                <a16:creationId xmlns:a16="http://schemas.microsoft.com/office/drawing/2014/main" id="{D92BEBEE-2500-0391-7365-EDF1DE834D7B}"/>
              </a:ext>
            </a:extLst>
          </p:cNvPr>
          <p:cNvSpPr txBox="1"/>
          <p:nvPr/>
        </p:nvSpPr>
        <p:spPr>
          <a:xfrm>
            <a:off x="124713" y="1917201"/>
            <a:ext cx="5036603" cy="2231380"/>
          </a:xfrm>
          <a:prstGeom prst="rect">
            <a:avLst/>
          </a:prstGeom>
          <a:noFill/>
        </p:spPr>
        <p:txBody>
          <a:bodyPr wrap="square" rtlCol="0">
            <a:spAutoFit/>
          </a:bodyPr>
          <a:lstStyle/>
          <a:p>
            <a:pPr algn="just"/>
            <a:endParaRPr lang="fr-FR" sz="1100" b="1" dirty="0">
              <a:solidFill>
                <a:srgbClr val="2E7297"/>
              </a:solidFill>
              <a:latin typeface="Century Gothic" panose="020B0502020202020204" pitchFamily="34" charset="0"/>
            </a:endParaRPr>
          </a:p>
          <a:p>
            <a:pPr algn="just"/>
            <a:r>
              <a:rPr lang="fr-FR" sz="1600" dirty="0">
                <a:solidFill>
                  <a:srgbClr val="2E7297"/>
                </a:solidFill>
                <a:latin typeface="Century Gothic" panose="020B0502020202020204" pitchFamily="34" charset="0"/>
              </a:rPr>
              <a:t>Le territoire du Grand-Figeac est à dominante agricole et forestier, représentant plus de 80% de sa surface.</a:t>
            </a:r>
          </a:p>
          <a:p>
            <a:pPr algn="just"/>
            <a:endParaRPr lang="fr-FR" sz="1600" dirty="0">
              <a:solidFill>
                <a:srgbClr val="2E7297"/>
              </a:solidFill>
              <a:latin typeface="Century Gothic" panose="020B0502020202020204" pitchFamily="34" charset="0"/>
            </a:endParaRPr>
          </a:p>
          <a:p>
            <a:r>
              <a:rPr lang="fr-FR" sz="1600" dirty="0">
                <a:solidFill>
                  <a:srgbClr val="2E7297"/>
                </a:solidFill>
                <a:latin typeface="Century Gothic" panose="020B0502020202020204" pitchFamily="34" charset="0"/>
              </a:rPr>
              <a:t>Ces secteurs jouent un rôle fondamental dans l’économie locale, dans les capacités d’adaptation au changement climatique, mais également pour le stockage Carbone.</a:t>
            </a:r>
          </a:p>
        </p:txBody>
      </p:sp>
      <p:sp>
        <p:nvSpPr>
          <p:cNvPr id="9" name="Espace réservé du pied de page 2">
            <a:extLst>
              <a:ext uri="{FF2B5EF4-FFF2-40B4-BE49-F238E27FC236}">
                <a16:creationId xmlns:a16="http://schemas.microsoft.com/office/drawing/2014/main" id="{B87D74C4-70E5-18A9-33A2-2F7D4A2EBB9D}"/>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10" name="Groupe 9">
            <a:extLst>
              <a:ext uri="{FF2B5EF4-FFF2-40B4-BE49-F238E27FC236}">
                <a16:creationId xmlns:a16="http://schemas.microsoft.com/office/drawing/2014/main" id="{AAD1D59C-1F91-274A-6CC7-EDA70571D197}"/>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BDC95346-4C12-BAB3-923C-25CB92E744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8" name="Image 17">
              <a:extLst>
                <a:ext uri="{FF2B5EF4-FFF2-40B4-BE49-F238E27FC236}">
                  <a16:creationId xmlns:a16="http://schemas.microsoft.com/office/drawing/2014/main" id="{DD05676B-3FF0-91CE-1CF2-442B79A1A1D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Tree>
    <p:extLst>
      <p:ext uri="{BB962C8B-B14F-4D97-AF65-F5344CB8AC3E}">
        <p14:creationId xmlns:p14="http://schemas.microsoft.com/office/powerpoint/2010/main" val="1064431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5224E-F6F3-E343-BA52-CFF0E889B24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B4A6651-0F10-44E4-5D12-00AE92E21637}"/>
              </a:ext>
            </a:extLst>
          </p:cNvPr>
          <p:cNvSpPr>
            <a:spLocks noGrp="1"/>
          </p:cNvSpPr>
          <p:nvPr>
            <p:ph type="ctrTitle"/>
          </p:nvPr>
        </p:nvSpPr>
        <p:spPr>
          <a:xfrm>
            <a:off x="0" y="-1483441"/>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6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9/ Agriculture &amp; Forêts</a:t>
            </a:r>
            <a:endParaRPr lang="fr-FR" sz="3200" b="1" dirty="0">
              <a:solidFill>
                <a:srgbClr val="FF0000"/>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B80C4FE2-F6C4-83EB-6007-E64CBA7B7FC5}"/>
              </a:ext>
            </a:extLst>
          </p:cNvPr>
          <p:cNvSpPr>
            <a:spLocks noGrp="1"/>
          </p:cNvSpPr>
          <p:nvPr>
            <p:ph type="sldNum" sz="quarter" idx="12"/>
          </p:nvPr>
        </p:nvSpPr>
        <p:spPr/>
        <p:txBody>
          <a:bodyPr/>
          <a:lstStyle/>
          <a:p>
            <a:fld id="{7691B458-4622-4FBE-AE66-0E25528B5C8D}" type="slidenum">
              <a:rPr lang="fr-FR" smtClean="0"/>
              <a:t>24</a:t>
            </a:fld>
            <a:endParaRPr lang="fr-FR" dirty="0"/>
          </a:p>
        </p:txBody>
      </p:sp>
      <p:sp>
        <p:nvSpPr>
          <p:cNvPr id="5" name="Rectangle 1">
            <a:extLst>
              <a:ext uri="{FF2B5EF4-FFF2-40B4-BE49-F238E27FC236}">
                <a16:creationId xmlns:a16="http://schemas.microsoft.com/office/drawing/2014/main" id="{BCEFDA54-4E4C-94BD-3973-51FA240A1E0A}"/>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2F65033B-43B9-FBB0-503F-E518A3727FC9}"/>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0C8B585A-EDC6-70D3-F431-DF51D1AFC226}"/>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ZoneTexte 11">
            <a:extLst>
              <a:ext uri="{FF2B5EF4-FFF2-40B4-BE49-F238E27FC236}">
                <a16:creationId xmlns:a16="http://schemas.microsoft.com/office/drawing/2014/main" id="{C558CF3F-6AB9-5BDB-4B9C-94510D719538}"/>
              </a:ext>
            </a:extLst>
          </p:cNvPr>
          <p:cNvSpPr txBox="1"/>
          <p:nvPr/>
        </p:nvSpPr>
        <p:spPr>
          <a:xfrm>
            <a:off x="128588" y="1548150"/>
            <a:ext cx="11934824" cy="907941"/>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LES QUESTIONS PORTEES AU DEBAT:</a:t>
            </a:r>
          </a:p>
          <a:p>
            <a:pPr marL="457200" indent="-457200">
              <a:buFont typeface="Wingdings" panose="05000000000000000000" pitchFamily="2" charset="2"/>
              <a:buChar char="§"/>
            </a:pPr>
            <a:r>
              <a:rPr lang="fr-FR" sz="1100" dirty="0">
                <a:solidFill>
                  <a:srgbClr val="2E7297"/>
                </a:solidFill>
                <a:latin typeface="Century Gothic" panose="020B0502020202020204" pitchFamily="34" charset="0"/>
              </a:rPr>
              <a:t>Quelle vision avez-vous de l’agriculture et de la gestion forestière sur le territoire face au défi du changement climatique?</a:t>
            </a:r>
          </a:p>
          <a:p>
            <a:pPr marL="457200" indent="-457200">
              <a:buFont typeface="Wingdings" panose="05000000000000000000" pitchFamily="2" charset="2"/>
              <a:buChar char="§"/>
            </a:pPr>
            <a:r>
              <a:rPr lang="fr-FR" sz="1100" dirty="0">
                <a:solidFill>
                  <a:srgbClr val="2E7297"/>
                </a:solidFill>
                <a:latin typeface="Century Gothic" panose="020B0502020202020204" pitchFamily="34" charset="0"/>
              </a:rPr>
              <a:t>En lien avec les données de contexte, pensez-vous que l’accompagner du changement de gestion et d’action dans ces activités est un enjeu majeur ? Et pourquoi ?</a:t>
            </a:r>
          </a:p>
          <a:p>
            <a:pPr marL="457200" indent="-457200">
              <a:buFont typeface="Wingdings" panose="05000000000000000000" pitchFamily="2" charset="2"/>
              <a:buChar char="§"/>
            </a:pPr>
            <a:r>
              <a:rPr lang="fr-FR" sz="1100" dirty="0">
                <a:solidFill>
                  <a:srgbClr val="2E7297"/>
                </a:solidFill>
                <a:latin typeface="Century Gothic" panose="020B0502020202020204" pitchFamily="34" charset="0"/>
              </a:rPr>
              <a:t>Quelles solutions (priorisez) et alternatives privilégieriez-vous dans un futur proche? Lesquelles seriez-vous prêts à mettre en œuvre ? Et à quelles conditions ?</a:t>
            </a:r>
            <a:endParaRPr lang="fr-FR" sz="1200" dirty="0">
              <a:solidFill>
                <a:srgbClr val="2E7297"/>
              </a:solidFill>
              <a:latin typeface="Century Gothic" panose="020B0502020202020204" pitchFamily="34" charset="0"/>
            </a:endParaRPr>
          </a:p>
        </p:txBody>
      </p:sp>
      <p:pic>
        <p:nvPicPr>
          <p:cNvPr id="16" name="Image 15">
            <a:extLst>
              <a:ext uri="{FF2B5EF4-FFF2-40B4-BE49-F238E27FC236}">
                <a16:creationId xmlns:a16="http://schemas.microsoft.com/office/drawing/2014/main" id="{194F4E30-1AB7-5234-DF39-FAF9460BA582}"/>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10416270" y="126663"/>
            <a:ext cx="1079720" cy="1067983"/>
          </a:xfrm>
          <a:prstGeom prst="rect">
            <a:avLst/>
          </a:prstGeom>
        </p:spPr>
      </p:pic>
      <p:sp>
        <p:nvSpPr>
          <p:cNvPr id="3" name="Espace réservé du pied de page 2">
            <a:extLst>
              <a:ext uri="{FF2B5EF4-FFF2-40B4-BE49-F238E27FC236}">
                <a16:creationId xmlns:a16="http://schemas.microsoft.com/office/drawing/2014/main" id="{96690109-FEAD-8C88-BDA2-FE6C278FAB47}"/>
              </a:ext>
            </a:extLst>
          </p:cNvPr>
          <p:cNvSpPr>
            <a:spLocks noGrp="1"/>
          </p:cNvSpPr>
          <p:nvPr>
            <p:ph type="ftr" sz="quarter" idx="11"/>
          </p:nvPr>
        </p:nvSpPr>
        <p:spPr>
          <a:xfrm>
            <a:off x="-80684" y="654255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9" name="Groupe 8">
            <a:extLst>
              <a:ext uri="{FF2B5EF4-FFF2-40B4-BE49-F238E27FC236}">
                <a16:creationId xmlns:a16="http://schemas.microsoft.com/office/drawing/2014/main" id="{2E1BC92C-04B3-A202-E9D2-76FEEF130760}"/>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DE797876-D183-6610-4543-6A7F2FECBB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5" name="Image 14">
              <a:extLst>
                <a:ext uri="{FF2B5EF4-FFF2-40B4-BE49-F238E27FC236}">
                  <a16:creationId xmlns:a16="http://schemas.microsoft.com/office/drawing/2014/main" id="{E90DE0AA-C570-E0C1-76C9-ECB2E7B7E3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
        <p:nvSpPr>
          <p:cNvPr id="10" name="ZoneTexte 9">
            <a:extLst>
              <a:ext uri="{FF2B5EF4-FFF2-40B4-BE49-F238E27FC236}">
                <a16:creationId xmlns:a16="http://schemas.microsoft.com/office/drawing/2014/main" id="{F3A419F7-0544-182A-CAAA-00A2C1F11606}"/>
              </a:ext>
            </a:extLst>
          </p:cNvPr>
          <p:cNvSpPr txBox="1"/>
          <p:nvPr/>
        </p:nvSpPr>
        <p:spPr>
          <a:xfrm>
            <a:off x="128588" y="2454800"/>
            <a:ext cx="11934824" cy="4401205"/>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RETRANSCRIPTION LIBRE DES ECHANGES :</a:t>
            </a: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000" dirty="0">
              <a:solidFill>
                <a:srgbClr val="2E7297"/>
              </a:solidFill>
              <a:latin typeface="Century Gothic" panose="020B0502020202020204" pitchFamily="34" charset="0"/>
              <a:ea typeface="+mj-ea"/>
              <a:cs typeface="+mj-cs"/>
            </a:endParaRPr>
          </a:p>
        </p:txBody>
      </p:sp>
    </p:spTree>
    <p:extLst>
      <p:ext uri="{BB962C8B-B14F-4D97-AF65-F5344CB8AC3E}">
        <p14:creationId xmlns:p14="http://schemas.microsoft.com/office/powerpoint/2010/main" val="573143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7928E-0008-F6A8-2527-D9D1E0D970D5}"/>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2E465409-7193-CA2B-611B-A933594973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970" y="3463109"/>
            <a:ext cx="8359409" cy="3452799"/>
          </a:xfrm>
          <a:prstGeom prst="rect">
            <a:avLst/>
          </a:prstGeom>
        </p:spPr>
      </p:pic>
      <p:sp>
        <p:nvSpPr>
          <p:cNvPr id="4" name="Espace réservé du numéro de diapositive 3">
            <a:extLst>
              <a:ext uri="{FF2B5EF4-FFF2-40B4-BE49-F238E27FC236}">
                <a16:creationId xmlns:a16="http://schemas.microsoft.com/office/drawing/2014/main" id="{A84D7A13-9C83-F506-9971-429EB0BD6C91}"/>
              </a:ext>
            </a:extLst>
          </p:cNvPr>
          <p:cNvSpPr>
            <a:spLocks noGrp="1"/>
          </p:cNvSpPr>
          <p:nvPr>
            <p:ph type="sldNum" sz="quarter" idx="12"/>
          </p:nvPr>
        </p:nvSpPr>
        <p:spPr/>
        <p:txBody>
          <a:bodyPr/>
          <a:lstStyle/>
          <a:p>
            <a:fld id="{7691B458-4622-4FBE-AE66-0E25528B5C8D}" type="slidenum">
              <a:rPr lang="fr-FR" smtClean="0"/>
              <a:t>25</a:t>
            </a:fld>
            <a:endParaRPr lang="fr-FR"/>
          </a:p>
        </p:txBody>
      </p:sp>
      <p:grpSp>
        <p:nvGrpSpPr>
          <p:cNvPr id="15" name="Groupe 14">
            <a:extLst>
              <a:ext uri="{FF2B5EF4-FFF2-40B4-BE49-F238E27FC236}">
                <a16:creationId xmlns:a16="http://schemas.microsoft.com/office/drawing/2014/main" id="{22D72545-5DE7-5A41-46FD-B3619CF6000E}"/>
              </a:ext>
            </a:extLst>
          </p:cNvPr>
          <p:cNvGrpSpPr/>
          <p:nvPr/>
        </p:nvGrpSpPr>
        <p:grpSpPr>
          <a:xfrm>
            <a:off x="0" y="0"/>
            <a:ext cx="3581400" cy="896876"/>
            <a:chOff x="3227070" y="408462"/>
            <a:chExt cx="4613910" cy="1148715"/>
          </a:xfrm>
        </p:grpSpPr>
        <p:pic>
          <p:nvPicPr>
            <p:cNvPr id="12" name="Image 11">
              <a:extLst>
                <a:ext uri="{FF2B5EF4-FFF2-40B4-BE49-F238E27FC236}">
                  <a16:creationId xmlns:a16="http://schemas.microsoft.com/office/drawing/2014/main" id="{CC642F64-2992-733D-7B6D-BEF7A4CB1B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3" name="Image 12">
              <a:extLst>
                <a:ext uri="{FF2B5EF4-FFF2-40B4-BE49-F238E27FC236}">
                  <a16:creationId xmlns:a16="http://schemas.microsoft.com/office/drawing/2014/main" id="{C0351CB5-F57B-AC84-28EE-0340B6A98A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pic>
        <p:nvPicPr>
          <p:cNvPr id="18" name="Image 17">
            <a:extLst>
              <a:ext uri="{FF2B5EF4-FFF2-40B4-BE49-F238E27FC236}">
                <a16:creationId xmlns:a16="http://schemas.microsoft.com/office/drawing/2014/main" id="{6F876D32-7B50-CF81-6003-BA0FCA61A6A6}"/>
              </a:ext>
            </a:extLst>
          </p:cNvPr>
          <p:cNvPicPr>
            <a:picLocks noChangeAspect="1"/>
          </p:cNvPicPr>
          <p:nvPr/>
        </p:nvPicPr>
        <p:blipFill>
          <a:blip r:embed="rId5">
            <a:extLst>
              <a:ext uri="{28A0092B-C50C-407E-A947-70E740481C1C}">
                <a14:useLocalDpi xmlns:a14="http://schemas.microsoft.com/office/drawing/2010/main" val="0"/>
              </a:ext>
            </a:extLst>
          </a:blip>
          <a:srcRect l="412" t="11613" b="59558"/>
          <a:stretch>
            <a:fillRect/>
          </a:stretch>
        </p:blipFill>
        <p:spPr>
          <a:xfrm>
            <a:off x="3605488" y="37933"/>
            <a:ext cx="8530247" cy="3491463"/>
          </a:xfrm>
          <a:prstGeom prst="rect">
            <a:avLst/>
          </a:prstGeom>
        </p:spPr>
      </p:pic>
      <p:sp>
        <p:nvSpPr>
          <p:cNvPr id="3" name="Espace réservé du pied de page 2">
            <a:extLst>
              <a:ext uri="{FF2B5EF4-FFF2-40B4-BE49-F238E27FC236}">
                <a16:creationId xmlns:a16="http://schemas.microsoft.com/office/drawing/2014/main" id="{193711AC-B6A8-2299-D3E5-4D517625ACD0}"/>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sp>
        <p:nvSpPr>
          <p:cNvPr id="5" name="Titre 1">
            <a:extLst>
              <a:ext uri="{FF2B5EF4-FFF2-40B4-BE49-F238E27FC236}">
                <a16:creationId xmlns:a16="http://schemas.microsoft.com/office/drawing/2014/main" id="{3D0CDB80-47A5-AB9F-80C3-940DB0BC33F3}"/>
              </a:ext>
            </a:extLst>
          </p:cNvPr>
          <p:cNvSpPr txBox="1">
            <a:spLocks/>
          </p:cNvSpPr>
          <p:nvPr/>
        </p:nvSpPr>
        <p:spPr>
          <a:xfrm>
            <a:off x="64294" y="-1202797"/>
            <a:ext cx="12063412" cy="30482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r-FR" sz="2400" b="1" dirty="0">
                <a:solidFill>
                  <a:srgbClr val="2E7297"/>
                </a:solidFill>
                <a:latin typeface="Century Gothic" panose="020B0502020202020204" pitchFamily="34" charset="0"/>
              </a:rPr>
              <a:t>6. S’INFORMER </a:t>
            </a:r>
          </a:p>
          <a:p>
            <a:pPr algn="l"/>
            <a:r>
              <a:rPr lang="fr-FR" sz="2400" b="1" dirty="0">
                <a:solidFill>
                  <a:srgbClr val="2E7297"/>
                </a:solidFill>
                <a:latin typeface="Century Gothic" panose="020B0502020202020204" pitchFamily="34" charset="0"/>
              </a:rPr>
              <a:t>ET PARTICIPER</a:t>
            </a:r>
            <a:br>
              <a:rPr lang="fr-FR" sz="3200" b="1" dirty="0">
                <a:solidFill>
                  <a:srgbClr val="2E7297"/>
                </a:solidFill>
                <a:latin typeface="Century Gothic" panose="020B0502020202020204" pitchFamily="34" charset="0"/>
              </a:rPr>
            </a:br>
            <a:r>
              <a:rPr lang="fr-FR" sz="10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endParaRPr lang="fr-FR" sz="3200" b="1" dirty="0">
              <a:solidFill>
                <a:srgbClr val="2E7297"/>
              </a:solidFill>
              <a:latin typeface="Century Gothic" panose="020B0502020202020204" pitchFamily="34" charset="0"/>
            </a:endParaRPr>
          </a:p>
        </p:txBody>
      </p:sp>
    </p:spTree>
    <p:extLst>
      <p:ext uri="{BB962C8B-B14F-4D97-AF65-F5344CB8AC3E}">
        <p14:creationId xmlns:p14="http://schemas.microsoft.com/office/powerpoint/2010/main" val="237600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E0510-0FCA-3B2C-62A2-186B4AC36F1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12CCD5D-F768-91DC-C06C-D06E88E3E8AA}"/>
              </a:ext>
            </a:extLst>
          </p:cNvPr>
          <p:cNvSpPr>
            <a:spLocks noGrp="1"/>
          </p:cNvSpPr>
          <p:nvPr>
            <p:ph type="ctrTitle"/>
          </p:nvPr>
        </p:nvSpPr>
        <p:spPr>
          <a:xfrm>
            <a:off x="0" y="-874852"/>
            <a:ext cx="12063412" cy="3048279"/>
          </a:xfrm>
        </p:spPr>
        <p:txBody>
          <a:bodyPr>
            <a:noAutofit/>
          </a:bodyPr>
          <a:lstStyle/>
          <a:p>
            <a:pPr algn="l"/>
            <a:r>
              <a:rPr lang="fr-FR" sz="3200" b="1" dirty="0">
                <a:solidFill>
                  <a:srgbClr val="2E7297"/>
                </a:solidFill>
                <a:latin typeface="Century Gothic" panose="020B0502020202020204" pitchFamily="34" charset="0"/>
              </a:rPr>
              <a:t>2. Comment utiliser ce kit? </a:t>
            </a:r>
            <a:br>
              <a:rPr lang="fr-FR" sz="3200" b="1" dirty="0">
                <a:solidFill>
                  <a:srgbClr val="2E7297"/>
                </a:solidFill>
                <a:latin typeface="Century Gothic" panose="020B0502020202020204" pitchFamily="34" charset="0"/>
              </a:rPr>
            </a:br>
            <a:r>
              <a:rPr lang="fr-FR" sz="24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endParaRPr lang="fr-FR" sz="3200" dirty="0">
              <a:solidFill>
                <a:srgbClr val="2E7297"/>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940DE8A6-AB78-4CA2-2930-33B2F7BDAD5F}"/>
              </a:ext>
            </a:extLst>
          </p:cNvPr>
          <p:cNvSpPr>
            <a:spLocks noGrp="1"/>
          </p:cNvSpPr>
          <p:nvPr>
            <p:ph type="sldNum" sz="quarter" idx="12"/>
          </p:nvPr>
        </p:nvSpPr>
        <p:spPr/>
        <p:txBody>
          <a:bodyPr/>
          <a:lstStyle/>
          <a:p>
            <a:fld id="{7691B458-4622-4FBE-AE66-0E25528B5C8D}" type="slidenum">
              <a:rPr lang="fr-FR" smtClean="0"/>
              <a:t>3</a:t>
            </a:fld>
            <a:endParaRPr lang="fr-FR"/>
          </a:p>
        </p:txBody>
      </p:sp>
      <p:sp>
        <p:nvSpPr>
          <p:cNvPr id="5" name="Rectangle 1">
            <a:extLst>
              <a:ext uri="{FF2B5EF4-FFF2-40B4-BE49-F238E27FC236}">
                <a16:creationId xmlns:a16="http://schemas.microsoft.com/office/drawing/2014/main" id="{ADC6B1D8-1144-A547-B641-62041CDABC57}"/>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45AEE404-6E53-5144-3694-B69321F99372}"/>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996E96A6-BB46-8D7E-810D-377880AE72C5}"/>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4" name="Image 13">
            <a:extLst>
              <a:ext uri="{FF2B5EF4-FFF2-40B4-BE49-F238E27FC236}">
                <a16:creationId xmlns:a16="http://schemas.microsoft.com/office/drawing/2014/main" id="{9F52D9F4-7F86-D248-88FA-8B91018124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650" y="1569215"/>
            <a:ext cx="3307005" cy="2211311"/>
          </a:xfrm>
          <a:prstGeom prst="rect">
            <a:avLst/>
          </a:prstGeom>
        </p:spPr>
      </p:pic>
      <p:pic>
        <p:nvPicPr>
          <p:cNvPr id="19" name="Image 18">
            <a:extLst>
              <a:ext uri="{FF2B5EF4-FFF2-40B4-BE49-F238E27FC236}">
                <a16:creationId xmlns:a16="http://schemas.microsoft.com/office/drawing/2014/main" id="{611BB059-2CD2-9A29-242A-555D9C7825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2822" y="1569215"/>
            <a:ext cx="3255520" cy="2183461"/>
          </a:xfrm>
          <a:prstGeom prst="rect">
            <a:avLst/>
          </a:prstGeom>
        </p:spPr>
      </p:pic>
      <p:pic>
        <p:nvPicPr>
          <p:cNvPr id="21" name="Image 20">
            <a:extLst>
              <a:ext uri="{FF2B5EF4-FFF2-40B4-BE49-F238E27FC236}">
                <a16:creationId xmlns:a16="http://schemas.microsoft.com/office/drawing/2014/main" id="{41480036-6220-2360-938F-D4A17815AB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24509" y="1569216"/>
            <a:ext cx="3255519" cy="2183460"/>
          </a:xfrm>
          <a:prstGeom prst="rect">
            <a:avLst/>
          </a:prstGeom>
        </p:spPr>
      </p:pic>
      <p:pic>
        <p:nvPicPr>
          <p:cNvPr id="27" name="Image 26">
            <a:extLst>
              <a:ext uri="{FF2B5EF4-FFF2-40B4-BE49-F238E27FC236}">
                <a16:creationId xmlns:a16="http://schemas.microsoft.com/office/drawing/2014/main" id="{66A1C537-9913-18C8-8F9E-B27DDE18ECC1}"/>
              </a:ext>
            </a:extLst>
          </p:cNvPr>
          <p:cNvPicPr>
            <a:picLocks noChangeAspect="1"/>
          </p:cNvPicPr>
          <p:nvPr/>
        </p:nvPicPr>
        <p:blipFill>
          <a:blip r:embed="rId5">
            <a:extLst>
              <a:ext uri="{28A0092B-C50C-407E-A947-70E740481C1C}">
                <a14:useLocalDpi xmlns:a14="http://schemas.microsoft.com/office/drawing/2010/main" val="0"/>
              </a:ext>
            </a:extLst>
          </a:blip>
          <a:srcRect b="26480"/>
          <a:stretch>
            <a:fillRect/>
          </a:stretch>
        </p:blipFill>
        <p:spPr>
          <a:xfrm>
            <a:off x="946897" y="3945375"/>
            <a:ext cx="4756322" cy="2440558"/>
          </a:xfrm>
          <a:prstGeom prst="rect">
            <a:avLst/>
          </a:prstGeom>
        </p:spPr>
      </p:pic>
      <p:pic>
        <p:nvPicPr>
          <p:cNvPr id="29" name="Image 28">
            <a:extLst>
              <a:ext uri="{FF2B5EF4-FFF2-40B4-BE49-F238E27FC236}">
                <a16:creationId xmlns:a16="http://schemas.microsoft.com/office/drawing/2014/main" id="{B290C2D7-B24A-B12C-5BCB-2D080C1CA9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88783" y="4023004"/>
            <a:ext cx="4426020" cy="2369838"/>
          </a:xfrm>
          <a:prstGeom prst="rect">
            <a:avLst/>
          </a:prstGeom>
        </p:spPr>
      </p:pic>
      <p:sp>
        <p:nvSpPr>
          <p:cNvPr id="3" name="Espace réservé du pied de page 2">
            <a:extLst>
              <a:ext uri="{FF2B5EF4-FFF2-40B4-BE49-F238E27FC236}">
                <a16:creationId xmlns:a16="http://schemas.microsoft.com/office/drawing/2014/main" id="{0458E495-D88A-CBB9-B949-C315662CBBDF}"/>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12" name="Groupe 11">
            <a:extLst>
              <a:ext uri="{FF2B5EF4-FFF2-40B4-BE49-F238E27FC236}">
                <a16:creationId xmlns:a16="http://schemas.microsoft.com/office/drawing/2014/main" id="{96490F07-AF54-696D-5341-6582380BCE9D}"/>
              </a:ext>
            </a:extLst>
          </p:cNvPr>
          <p:cNvGrpSpPr/>
          <p:nvPr/>
        </p:nvGrpSpPr>
        <p:grpSpPr>
          <a:xfrm>
            <a:off x="0" y="0"/>
            <a:ext cx="2554941" cy="682375"/>
            <a:chOff x="3227070" y="408462"/>
            <a:chExt cx="4613910" cy="1148715"/>
          </a:xfrm>
        </p:grpSpPr>
        <p:pic>
          <p:nvPicPr>
            <p:cNvPr id="15" name="Image 14">
              <a:extLst>
                <a:ext uri="{FF2B5EF4-FFF2-40B4-BE49-F238E27FC236}">
                  <a16:creationId xmlns:a16="http://schemas.microsoft.com/office/drawing/2014/main" id="{C1B8DA8D-3BEB-EC8F-CF18-82688DA23E7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6" name="Image 15">
              <a:extLst>
                <a:ext uri="{FF2B5EF4-FFF2-40B4-BE49-F238E27FC236}">
                  <a16:creationId xmlns:a16="http://schemas.microsoft.com/office/drawing/2014/main" id="{3C6F9155-A1D7-76E9-E266-18A15A6F007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Tree>
    <p:extLst>
      <p:ext uri="{BB962C8B-B14F-4D97-AF65-F5344CB8AC3E}">
        <p14:creationId xmlns:p14="http://schemas.microsoft.com/office/powerpoint/2010/main" val="2962330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27C50-5F0C-31DF-C9B3-07E7888CE6D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14D0822-C247-3CA8-7533-6ED8EEB53A7A}"/>
              </a:ext>
            </a:extLst>
          </p:cNvPr>
          <p:cNvSpPr>
            <a:spLocks noGrp="1"/>
          </p:cNvSpPr>
          <p:nvPr>
            <p:ph type="ctrTitle"/>
          </p:nvPr>
        </p:nvSpPr>
        <p:spPr>
          <a:xfrm>
            <a:off x="985" y="-549415"/>
            <a:ext cx="12063412" cy="3048279"/>
          </a:xfrm>
        </p:spPr>
        <p:txBody>
          <a:bodyPr>
            <a:noAutofit/>
          </a:bodyPr>
          <a:lstStyle/>
          <a:p>
            <a:pPr algn="l"/>
            <a:r>
              <a:rPr lang="fr-FR" sz="3200" b="1" dirty="0">
                <a:solidFill>
                  <a:srgbClr val="2E7297"/>
                </a:solidFill>
                <a:latin typeface="Century Gothic" panose="020B0502020202020204" pitchFamily="34" charset="0"/>
              </a:rPr>
              <a:t>3. La concertation </a:t>
            </a:r>
            <a:br>
              <a:rPr lang="fr-FR" sz="3200" b="1"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préalable en bref</a:t>
            </a:r>
            <a:br>
              <a:rPr lang="fr-FR" sz="3200" b="1" dirty="0">
                <a:solidFill>
                  <a:srgbClr val="2E7297"/>
                </a:solidFill>
                <a:latin typeface="Century Gothic" panose="020B0502020202020204" pitchFamily="34" charset="0"/>
              </a:rPr>
            </a:br>
            <a:r>
              <a:rPr lang="fr-FR" sz="2400" dirty="0">
                <a:solidFill>
                  <a:srgbClr val="2E7297"/>
                </a:solidFill>
                <a:latin typeface="Century Gothic" panose="020B0502020202020204" pitchFamily="34" charset="0"/>
              </a:rPr>
              <a:t>___</a:t>
            </a:r>
            <a:br>
              <a:rPr lang="fr-FR" sz="3200" dirty="0">
                <a:solidFill>
                  <a:srgbClr val="2E7297"/>
                </a:solidFill>
                <a:latin typeface="Century Gothic" panose="020B0502020202020204" pitchFamily="34" charset="0"/>
              </a:rPr>
            </a:br>
            <a:r>
              <a:rPr lang="fr-FR" sz="1800" dirty="0">
                <a:solidFill>
                  <a:srgbClr val="2E7297"/>
                </a:solidFill>
                <a:latin typeface="Century Gothic" panose="020B0502020202020204" pitchFamily="34" charset="0"/>
              </a:rPr>
              <a:t>LE MOT DE LA GARANTE</a:t>
            </a:r>
            <a:endParaRPr lang="fr-FR" sz="3200" dirty="0">
              <a:solidFill>
                <a:srgbClr val="2E7297"/>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CDDDA399-F948-5DCF-49BD-41821A195929}"/>
              </a:ext>
            </a:extLst>
          </p:cNvPr>
          <p:cNvSpPr>
            <a:spLocks noGrp="1"/>
          </p:cNvSpPr>
          <p:nvPr>
            <p:ph type="sldNum" sz="quarter" idx="12"/>
          </p:nvPr>
        </p:nvSpPr>
        <p:spPr/>
        <p:txBody>
          <a:bodyPr/>
          <a:lstStyle/>
          <a:p>
            <a:fld id="{7691B458-4622-4FBE-AE66-0E25528B5C8D}" type="slidenum">
              <a:rPr lang="fr-FR" smtClean="0"/>
              <a:t>4</a:t>
            </a:fld>
            <a:endParaRPr lang="fr-FR"/>
          </a:p>
        </p:txBody>
      </p:sp>
      <p:sp>
        <p:nvSpPr>
          <p:cNvPr id="5" name="Rectangle 1">
            <a:extLst>
              <a:ext uri="{FF2B5EF4-FFF2-40B4-BE49-F238E27FC236}">
                <a16:creationId xmlns:a16="http://schemas.microsoft.com/office/drawing/2014/main" id="{1944B08F-AAB6-1EDC-4674-68C9D08AD421}"/>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B5C4748F-4F4C-7DF2-BD28-5914AAEDE216}"/>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55BEC36F-F680-8204-F346-03BEA3F6FA3F}"/>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7" name="ZoneTexte 16">
            <a:extLst>
              <a:ext uri="{FF2B5EF4-FFF2-40B4-BE49-F238E27FC236}">
                <a16:creationId xmlns:a16="http://schemas.microsoft.com/office/drawing/2014/main" id="{B4B22E45-6E04-030E-E836-47DC506E8513}"/>
              </a:ext>
            </a:extLst>
          </p:cNvPr>
          <p:cNvSpPr txBox="1"/>
          <p:nvPr/>
        </p:nvSpPr>
        <p:spPr>
          <a:xfrm>
            <a:off x="5585418" y="270869"/>
            <a:ext cx="6478979" cy="6032421"/>
          </a:xfrm>
          <a:prstGeom prst="rect">
            <a:avLst/>
          </a:prstGeom>
          <a:solidFill>
            <a:schemeClr val="bg1">
              <a:lumMod val="95000"/>
            </a:schemeClr>
          </a:solidFill>
          <a:ln>
            <a:solidFill>
              <a:srgbClr val="2E7297"/>
            </a:solidFill>
          </a:ln>
        </p:spPr>
        <p:txBody>
          <a:bodyPr wrap="square" rtlCol="0">
            <a:spAutoFit/>
          </a:bodyPr>
          <a:lstStyle/>
          <a:p>
            <a:r>
              <a:rPr lang="fr-FR" b="1" dirty="0">
                <a:solidFill>
                  <a:srgbClr val="2E7297"/>
                </a:solidFill>
                <a:latin typeface="Century Gothic" panose="020B0502020202020204" pitchFamily="34" charset="0"/>
                <a:ea typeface="+mj-ea"/>
                <a:cs typeface="+mj-cs"/>
              </a:rPr>
              <a:t>Sur quoi porte la concertation?</a:t>
            </a:r>
          </a:p>
          <a:p>
            <a:endParaRPr lang="fr-FR" dirty="0">
              <a:solidFill>
                <a:srgbClr val="2E7297"/>
              </a:solidFill>
              <a:latin typeface="Century Gothic" panose="020B0502020202020204" pitchFamily="34" charset="0"/>
            </a:endParaRPr>
          </a:p>
          <a:p>
            <a:pPr algn="just"/>
            <a:r>
              <a:rPr lang="fr-FR" sz="1400" dirty="0">
                <a:solidFill>
                  <a:srgbClr val="2E7297"/>
                </a:solidFill>
                <a:latin typeface="Century Gothic" panose="020B0502020202020204" pitchFamily="34" charset="0"/>
              </a:rPr>
              <a:t>Le </a:t>
            </a:r>
            <a:r>
              <a:rPr lang="fr-FR" sz="1400" b="1" dirty="0">
                <a:solidFill>
                  <a:srgbClr val="2E7297"/>
                </a:solidFill>
                <a:latin typeface="Century Gothic" panose="020B0502020202020204" pitchFamily="34" charset="0"/>
              </a:rPr>
              <a:t>Plan Climat Air Energie Territorial </a:t>
            </a:r>
            <a:r>
              <a:rPr lang="fr-FR" sz="1400" dirty="0">
                <a:solidFill>
                  <a:srgbClr val="2E7297"/>
                </a:solidFill>
                <a:latin typeface="Century Gothic" panose="020B0502020202020204" pitchFamily="34" charset="0"/>
              </a:rPr>
              <a:t>(PCAET) est un document stratégique qui permet de planifier et coordonner la transition écologique sur un territoire administratif. </a:t>
            </a:r>
          </a:p>
          <a:p>
            <a:pPr algn="just"/>
            <a:endParaRPr lang="fr-FR" sz="1400" dirty="0">
              <a:solidFill>
                <a:srgbClr val="2E7297"/>
              </a:solidFill>
              <a:latin typeface="Century Gothic" panose="020B0502020202020204" pitchFamily="34" charset="0"/>
            </a:endParaRPr>
          </a:p>
          <a:p>
            <a:pPr algn="just"/>
            <a:r>
              <a:rPr lang="fr-FR" sz="1400" dirty="0">
                <a:solidFill>
                  <a:srgbClr val="2E7297"/>
                </a:solidFill>
                <a:latin typeface="Century Gothic" panose="020B0502020202020204" pitchFamily="34" charset="0"/>
              </a:rPr>
              <a:t>Ce document cadre vise à définir une </a:t>
            </a:r>
            <a:r>
              <a:rPr lang="fr-FR" sz="1400" b="1" dirty="0">
                <a:solidFill>
                  <a:srgbClr val="2E7297"/>
                </a:solidFill>
                <a:latin typeface="Century Gothic" panose="020B0502020202020204" pitchFamily="34" charset="0"/>
              </a:rPr>
              <a:t>stratégie d’atténuation des effets du changement climatique </a:t>
            </a:r>
            <a:r>
              <a:rPr lang="fr-FR" sz="1400" dirty="0">
                <a:solidFill>
                  <a:srgbClr val="2E7297"/>
                </a:solidFill>
                <a:latin typeface="Century Gothic" panose="020B0502020202020204" pitchFamily="34" charset="0"/>
              </a:rPr>
              <a:t>(réduction des émissions de gaz à effet de serre et des consommations d’énergie, développement des énergies renouvelables), à augmenter la </a:t>
            </a:r>
            <a:r>
              <a:rPr lang="fr-FR" sz="1400" b="1" dirty="0">
                <a:solidFill>
                  <a:srgbClr val="2E7297"/>
                </a:solidFill>
                <a:latin typeface="Century Gothic" panose="020B0502020202020204" pitchFamily="34" charset="0"/>
              </a:rPr>
              <a:t>résilience du territoire face aux impacts des changements climatiques</a:t>
            </a:r>
            <a:r>
              <a:rPr lang="fr-FR" sz="1400" dirty="0">
                <a:solidFill>
                  <a:srgbClr val="2E7297"/>
                </a:solidFill>
                <a:latin typeface="Century Gothic" panose="020B0502020202020204" pitchFamily="34" charset="0"/>
              </a:rPr>
              <a:t> et à </a:t>
            </a:r>
            <a:r>
              <a:rPr lang="fr-FR" sz="1400" b="1" dirty="0">
                <a:solidFill>
                  <a:srgbClr val="2E7297"/>
                </a:solidFill>
                <a:latin typeface="Century Gothic" panose="020B0502020202020204" pitchFamily="34" charset="0"/>
              </a:rPr>
              <a:t>renforcer ses capacités d’adaptation</a:t>
            </a:r>
            <a:r>
              <a:rPr lang="fr-FR" sz="1400" dirty="0">
                <a:solidFill>
                  <a:srgbClr val="2E7297"/>
                </a:solidFill>
                <a:latin typeface="Century Gothic" panose="020B0502020202020204" pitchFamily="34" charset="0"/>
              </a:rPr>
              <a:t>.</a:t>
            </a:r>
          </a:p>
          <a:p>
            <a:pPr algn="just"/>
            <a:endParaRPr lang="fr-FR" sz="1400" dirty="0">
              <a:solidFill>
                <a:srgbClr val="2E7297"/>
              </a:solidFill>
              <a:latin typeface="Century Gothic" panose="020B0502020202020204" pitchFamily="34" charset="0"/>
            </a:endParaRPr>
          </a:p>
          <a:p>
            <a:pPr algn="just"/>
            <a:r>
              <a:rPr lang="fr-FR" sz="1400" dirty="0">
                <a:solidFill>
                  <a:srgbClr val="2E7297"/>
                </a:solidFill>
                <a:latin typeface="Century Gothic" panose="020B0502020202020204" pitchFamily="34" charset="0"/>
              </a:rPr>
              <a:t>Après un premier PCAET portant sur la période 2019-2025, la révision vers une seconde version enrichie et adaptée aux nouveaux enjeux s’impose.</a:t>
            </a:r>
          </a:p>
          <a:p>
            <a:pPr algn="just"/>
            <a:endParaRPr lang="fr-FR" sz="1400" dirty="0">
              <a:solidFill>
                <a:srgbClr val="2E7297"/>
              </a:solidFill>
              <a:latin typeface="Century Gothic" panose="020B0502020202020204" pitchFamily="34" charset="0"/>
            </a:endParaRPr>
          </a:p>
          <a:p>
            <a:pPr algn="just"/>
            <a:r>
              <a:rPr lang="fr-FR" sz="1400" dirty="0">
                <a:solidFill>
                  <a:srgbClr val="2E7297"/>
                </a:solidFill>
                <a:latin typeface="Century Gothic" panose="020B0502020202020204" pitchFamily="34" charset="0"/>
              </a:rPr>
              <a:t>Nourri par cette première expérience ayant permis au territoire de consolider une culture de la transition écologique à l’échelle locale, le GRAND-FIGEAC engage la révision par une </a:t>
            </a:r>
            <a:r>
              <a:rPr lang="fr-FR" sz="1400" b="1" dirty="0">
                <a:solidFill>
                  <a:srgbClr val="2E7297"/>
                </a:solidFill>
                <a:latin typeface="Century Gothic" panose="020B0502020202020204" pitchFamily="34" charset="0"/>
              </a:rPr>
              <a:t>concertation préalable entre toutes les parties prenantes du territoire</a:t>
            </a:r>
            <a:r>
              <a:rPr lang="fr-FR" sz="1400" dirty="0">
                <a:solidFill>
                  <a:srgbClr val="2E7297"/>
                </a:solidFill>
                <a:latin typeface="Century Gothic" panose="020B0502020202020204" pitchFamily="34" charset="0"/>
              </a:rPr>
              <a:t> : grand public, acteurs socio-économiques, élus, etc. sont invités à s’informer et débattre de l’avenir climatique et énergétique du territoire, à court terme (période de 6 ans) et moyen terme (2050).</a:t>
            </a:r>
          </a:p>
          <a:p>
            <a:pPr algn="just"/>
            <a:endParaRPr lang="fr-FR" sz="1400" dirty="0">
              <a:solidFill>
                <a:srgbClr val="2E7297"/>
              </a:solidFill>
              <a:latin typeface="Century Gothic" panose="020B0502020202020204" pitchFamily="34" charset="0"/>
            </a:endParaRPr>
          </a:p>
          <a:p>
            <a:pPr algn="just"/>
            <a:r>
              <a:rPr lang="fr-FR" sz="1400" dirty="0">
                <a:solidFill>
                  <a:srgbClr val="2E7297"/>
                </a:solidFill>
                <a:latin typeface="Century Gothic" panose="020B0502020202020204" pitchFamily="34" charset="0"/>
              </a:rPr>
              <a:t>Le débat qui se créé porte à la fois sur la vocation du territoire et sur les projets qui contribuent aux objectifs et enjeux liés (énergie, risques, santé, mobilités, logement, emploi, environnement, patrimoine, …).</a:t>
            </a:r>
          </a:p>
        </p:txBody>
      </p:sp>
      <p:sp>
        <p:nvSpPr>
          <p:cNvPr id="3" name="Espace réservé du pied de page 2">
            <a:extLst>
              <a:ext uri="{FF2B5EF4-FFF2-40B4-BE49-F238E27FC236}">
                <a16:creationId xmlns:a16="http://schemas.microsoft.com/office/drawing/2014/main" id="{E280A9F3-9041-769D-66F8-45224F51ECEB}"/>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15" name="Groupe 14">
            <a:extLst>
              <a:ext uri="{FF2B5EF4-FFF2-40B4-BE49-F238E27FC236}">
                <a16:creationId xmlns:a16="http://schemas.microsoft.com/office/drawing/2014/main" id="{3C752853-16B8-84E9-556C-4789DE00130F}"/>
              </a:ext>
            </a:extLst>
          </p:cNvPr>
          <p:cNvGrpSpPr/>
          <p:nvPr/>
        </p:nvGrpSpPr>
        <p:grpSpPr>
          <a:xfrm>
            <a:off x="0" y="0"/>
            <a:ext cx="2554941" cy="682375"/>
            <a:chOff x="3227070" y="408462"/>
            <a:chExt cx="4613910" cy="1148715"/>
          </a:xfrm>
        </p:grpSpPr>
        <p:pic>
          <p:nvPicPr>
            <p:cNvPr id="16" name="Image 15">
              <a:extLst>
                <a:ext uri="{FF2B5EF4-FFF2-40B4-BE49-F238E27FC236}">
                  <a16:creationId xmlns:a16="http://schemas.microsoft.com/office/drawing/2014/main" id="{CAC559BE-B11C-3CD8-60A0-8290252022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8" name="Image 17">
              <a:extLst>
                <a:ext uri="{FF2B5EF4-FFF2-40B4-BE49-F238E27FC236}">
                  <a16:creationId xmlns:a16="http://schemas.microsoft.com/office/drawing/2014/main" id="{534B7891-330A-C346-EE5C-70BC9A2064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pic>
        <p:nvPicPr>
          <p:cNvPr id="22" name="Image 21">
            <a:extLst>
              <a:ext uri="{FF2B5EF4-FFF2-40B4-BE49-F238E27FC236}">
                <a16:creationId xmlns:a16="http://schemas.microsoft.com/office/drawing/2014/main" id="{C826F575-735F-7FCC-C265-00F0DF55BA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5196" y="5883275"/>
            <a:ext cx="2586419" cy="814479"/>
          </a:xfrm>
          <a:prstGeom prst="rect">
            <a:avLst/>
          </a:prstGeom>
        </p:spPr>
      </p:pic>
      <p:sp>
        <p:nvSpPr>
          <p:cNvPr id="24" name="ZoneTexte 23">
            <a:extLst>
              <a:ext uri="{FF2B5EF4-FFF2-40B4-BE49-F238E27FC236}">
                <a16:creationId xmlns:a16="http://schemas.microsoft.com/office/drawing/2014/main" id="{4D5E6A1D-4431-90FD-59E9-DA0D45D92F0A}"/>
              </a:ext>
            </a:extLst>
          </p:cNvPr>
          <p:cNvSpPr txBox="1"/>
          <p:nvPr/>
        </p:nvSpPr>
        <p:spPr>
          <a:xfrm>
            <a:off x="0" y="2474493"/>
            <a:ext cx="5457814" cy="3987374"/>
          </a:xfrm>
          <a:prstGeom prst="rect">
            <a:avLst/>
          </a:prstGeom>
          <a:noFill/>
        </p:spPr>
        <p:txBody>
          <a:bodyPr wrap="square">
            <a:spAutoFit/>
          </a:bodyPr>
          <a:lstStyle/>
          <a:p>
            <a:pPr algn="just">
              <a:lnSpc>
                <a:spcPct val="110000"/>
              </a:lnSpc>
              <a:spcBef>
                <a:spcPts val="10"/>
              </a:spcBef>
              <a:buNone/>
            </a:pPr>
            <a:r>
              <a:rPr lang="fr-FR" sz="1100" dirty="0">
                <a:solidFill>
                  <a:srgbClr val="2E7297"/>
                </a:solidFill>
                <a:latin typeface="Century Gothic" panose="020B0502020202020204" pitchFamily="34" charset="0"/>
              </a:rPr>
              <a:t>La Commission Nationale du Débat Public (CNDP) est l’autorité indépendante, garante du droit à l’information et à la participation du public sur l’élaboration des projets et des politiques publiques qui peuvent avoir un impact sur l’environnement. Son rôle et ses missions sont définis par le code de l’environnement (www.debatpublic.fr/).</a:t>
            </a:r>
          </a:p>
          <a:p>
            <a:pPr algn="just">
              <a:lnSpc>
                <a:spcPct val="110000"/>
              </a:lnSpc>
              <a:spcBef>
                <a:spcPts val="10"/>
              </a:spcBef>
              <a:buNone/>
            </a:pPr>
            <a:endParaRPr lang="fr-FR" sz="1100" dirty="0">
              <a:solidFill>
                <a:srgbClr val="2E7297"/>
              </a:solidFill>
              <a:latin typeface="Century Gothic" panose="020B0502020202020204" pitchFamily="34" charset="0"/>
            </a:endParaRPr>
          </a:p>
          <a:p>
            <a:pPr algn="just">
              <a:lnSpc>
                <a:spcPct val="110000"/>
              </a:lnSpc>
              <a:spcBef>
                <a:spcPts val="10"/>
              </a:spcBef>
              <a:buNone/>
            </a:pPr>
            <a:r>
              <a:rPr lang="fr-FR" sz="1100" dirty="0">
                <a:solidFill>
                  <a:srgbClr val="2E7297"/>
                </a:solidFill>
                <a:latin typeface="Century Gothic" panose="020B0502020202020204" pitchFamily="34" charset="0"/>
              </a:rPr>
              <a:t>Suite à la saisine volontaire du Grand-Figeac sur son projet de Plan Climat Air Energie Territorial (PCAET), la CNDP m’a désignée garante de cette concertation. Mon rôle est de veiller au respect de vos droits à obtenir une information complète et compréhensible sur ce projet de politique publique, qui concerne tout le territoire et son avenir, et à participer effectivement à son élaboration.</a:t>
            </a:r>
          </a:p>
          <a:p>
            <a:pPr algn="just">
              <a:lnSpc>
                <a:spcPct val="110000"/>
              </a:lnSpc>
              <a:spcBef>
                <a:spcPts val="10"/>
              </a:spcBef>
              <a:buNone/>
            </a:pPr>
            <a:r>
              <a:rPr lang="fr-FR" sz="1100" dirty="0">
                <a:solidFill>
                  <a:srgbClr val="2E7297"/>
                </a:solidFill>
                <a:latin typeface="Century Gothic" panose="020B0502020202020204" pitchFamily="34" charset="0"/>
              </a:rPr>
              <a:t> </a:t>
            </a:r>
          </a:p>
          <a:p>
            <a:pPr algn="just">
              <a:lnSpc>
                <a:spcPct val="110000"/>
              </a:lnSpc>
              <a:spcBef>
                <a:spcPts val="10"/>
              </a:spcBef>
              <a:buNone/>
            </a:pPr>
            <a:r>
              <a:rPr lang="fr-FR" sz="1100" dirty="0">
                <a:solidFill>
                  <a:srgbClr val="2E7297"/>
                </a:solidFill>
                <a:latin typeface="Century Gothic" panose="020B0502020202020204" pitchFamily="34" charset="0"/>
              </a:rPr>
              <a:t>Un mois après la fin de la concertation j’en publierai le bilan, dans lequel je présenterai l’ensemble des arguments échangés. Le Conseil Communautaire du Grand-Figeac aura alors deux mois pour publier sa réponse dans laquelle il devra préciser ce qu’il retient de la concertation pour nourrir l’élaboration du Plan Climat Air Energie Territorial, et comment le public continuera à être associé jusqu'à la finalisation du Plan.</a:t>
            </a:r>
          </a:p>
          <a:p>
            <a:pPr algn="just">
              <a:lnSpc>
                <a:spcPct val="110000"/>
              </a:lnSpc>
              <a:spcBef>
                <a:spcPts val="10"/>
              </a:spcBef>
              <a:buNone/>
            </a:pPr>
            <a:endParaRPr lang="fr-FR" sz="1100" dirty="0">
              <a:solidFill>
                <a:srgbClr val="2E7297"/>
              </a:solidFill>
              <a:latin typeface="Century Gothic" panose="020B0502020202020204" pitchFamily="34" charset="0"/>
            </a:endParaRPr>
          </a:p>
          <a:p>
            <a:pPr algn="just">
              <a:lnSpc>
                <a:spcPct val="110000"/>
              </a:lnSpc>
              <a:spcBef>
                <a:spcPts val="10"/>
              </a:spcBef>
              <a:buNone/>
            </a:pPr>
            <a:r>
              <a:rPr lang="en-US" sz="1100" dirty="0">
                <a:solidFill>
                  <a:srgbClr val="2E7297"/>
                </a:solidFill>
                <a:latin typeface="Century Gothic" panose="020B0502020202020204" pitchFamily="34" charset="0"/>
              </a:rPr>
              <a:t>Contact : </a:t>
            </a:r>
            <a:r>
              <a:rPr lang="en-US" sz="1100" dirty="0">
                <a:solidFill>
                  <a:srgbClr val="2E7297"/>
                </a:solidFill>
                <a:latin typeface="Century Gothic" panose="020B0502020202020204" pitchFamily="34" charset="0"/>
                <a:hlinkClick r:id="rId5">
                  <a:extLst>
                    <a:ext uri="{A12FA001-AC4F-418D-AE19-62706E023703}">
                      <ahyp:hlinkClr xmlns:ahyp="http://schemas.microsoft.com/office/drawing/2018/hyperlinkcolor" val="tx"/>
                    </a:ext>
                  </a:extLst>
                </a:hlinkClick>
              </a:rPr>
              <a:t>isabelle.barthe@garant-cndp.fr</a:t>
            </a:r>
            <a:endParaRPr lang="fr-FR" sz="1400" dirty="0">
              <a:solidFill>
                <a:srgbClr val="2E7297"/>
              </a:solidFill>
              <a:latin typeface="Century Gothic" panose="020B0502020202020204" pitchFamily="34" charset="0"/>
            </a:endParaRPr>
          </a:p>
        </p:txBody>
      </p:sp>
    </p:spTree>
    <p:extLst>
      <p:ext uri="{BB962C8B-B14F-4D97-AF65-F5344CB8AC3E}">
        <p14:creationId xmlns:p14="http://schemas.microsoft.com/office/powerpoint/2010/main" val="4239531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7CF3D-9966-AFA1-B9B6-08CC4FE9E06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546BC95-E4A6-7C32-A5F6-C953450E3D0F}"/>
              </a:ext>
            </a:extLst>
          </p:cNvPr>
          <p:cNvSpPr>
            <a:spLocks noGrp="1"/>
          </p:cNvSpPr>
          <p:nvPr>
            <p:ph type="ctrTitle"/>
          </p:nvPr>
        </p:nvSpPr>
        <p:spPr>
          <a:xfrm>
            <a:off x="0" y="-906880"/>
            <a:ext cx="12063412" cy="3048279"/>
          </a:xfrm>
        </p:spPr>
        <p:txBody>
          <a:bodyPr>
            <a:noAutofit/>
          </a:bodyPr>
          <a:lstStyle/>
          <a:p>
            <a:pPr algn="l"/>
            <a:r>
              <a:rPr lang="fr-FR" sz="3200" b="1" dirty="0">
                <a:solidFill>
                  <a:srgbClr val="2E7297"/>
                </a:solidFill>
                <a:latin typeface="Century Gothic" panose="020B0502020202020204" pitchFamily="34" charset="0"/>
              </a:rPr>
              <a:t>4. De quoi débat-on?</a:t>
            </a:r>
            <a:br>
              <a:rPr lang="fr-FR" sz="3200" b="1" dirty="0">
                <a:solidFill>
                  <a:srgbClr val="2E7297"/>
                </a:solidFill>
                <a:latin typeface="Century Gothic" panose="020B0502020202020204" pitchFamily="34" charset="0"/>
              </a:rPr>
            </a:br>
            <a:r>
              <a:rPr lang="fr-FR" sz="3200" dirty="0">
                <a:solidFill>
                  <a:srgbClr val="2E7297"/>
                </a:solidFill>
                <a:latin typeface="Century Gothic" panose="020B0502020202020204" pitchFamily="34" charset="0"/>
              </a:rPr>
              <a:t>___</a:t>
            </a:r>
            <a:br>
              <a:rPr lang="fr-FR" sz="3200" dirty="0">
                <a:solidFill>
                  <a:srgbClr val="2E7297"/>
                </a:solidFill>
                <a:latin typeface="Century Gothic" panose="020B0502020202020204" pitchFamily="34" charset="0"/>
              </a:rPr>
            </a:br>
            <a:r>
              <a:rPr lang="fr-FR" sz="1800" dirty="0">
                <a:solidFill>
                  <a:srgbClr val="2E7297"/>
                </a:solidFill>
                <a:latin typeface="Century Gothic" panose="020B0502020202020204" pitchFamily="34" charset="0"/>
              </a:rPr>
              <a:t>Il est proposé une série de 9 thèmes permettant d’explorer les enjeux et d’enrichir la discussion sur l’avenir climatique et énergétique du territoire du GRAND-FIGEAC:</a:t>
            </a:r>
            <a:endParaRPr lang="fr-FR" sz="3200" dirty="0">
              <a:solidFill>
                <a:srgbClr val="2E7297"/>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CE793683-D89F-0CB6-12A9-AA73009B6E88}"/>
              </a:ext>
            </a:extLst>
          </p:cNvPr>
          <p:cNvSpPr>
            <a:spLocks noGrp="1"/>
          </p:cNvSpPr>
          <p:nvPr>
            <p:ph type="sldNum" sz="quarter" idx="12"/>
          </p:nvPr>
        </p:nvSpPr>
        <p:spPr/>
        <p:txBody>
          <a:bodyPr/>
          <a:lstStyle/>
          <a:p>
            <a:fld id="{7691B458-4622-4FBE-AE66-0E25528B5C8D}" type="slidenum">
              <a:rPr lang="fr-FR" smtClean="0"/>
              <a:t>5</a:t>
            </a:fld>
            <a:endParaRPr lang="fr-FR"/>
          </a:p>
        </p:txBody>
      </p:sp>
      <p:sp>
        <p:nvSpPr>
          <p:cNvPr id="5" name="Rectangle 1">
            <a:extLst>
              <a:ext uri="{FF2B5EF4-FFF2-40B4-BE49-F238E27FC236}">
                <a16:creationId xmlns:a16="http://schemas.microsoft.com/office/drawing/2014/main" id="{DC0BE501-75A0-C56B-61FE-1052B8FF0D9D}"/>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A19C268E-F861-8E2C-B539-6AF71E3FE50F}"/>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E722B997-450C-36EA-8CFE-F07DD89BFCB6}"/>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graphicFrame>
        <p:nvGraphicFramePr>
          <p:cNvPr id="14" name="Diagramme 13">
            <a:extLst>
              <a:ext uri="{FF2B5EF4-FFF2-40B4-BE49-F238E27FC236}">
                <a16:creationId xmlns:a16="http://schemas.microsoft.com/office/drawing/2014/main" id="{19E31A48-214C-9CED-F2AF-70690113CAE9}"/>
              </a:ext>
            </a:extLst>
          </p:cNvPr>
          <p:cNvGraphicFramePr/>
          <p:nvPr>
            <p:extLst>
              <p:ext uri="{D42A27DB-BD31-4B8C-83A1-F6EECF244321}">
                <p14:modId xmlns:p14="http://schemas.microsoft.com/office/powerpoint/2010/main" val="4086580729"/>
              </p:ext>
            </p:extLst>
          </p:nvPr>
        </p:nvGraphicFramePr>
        <p:xfrm>
          <a:off x="700134" y="2205212"/>
          <a:ext cx="10321925" cy="39205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ce réservé du pied de page 2">
            <a:extLst>
              <a:ext uri="{FF2B5EF4-FFF2-40B4-BE49-F238E27FC236}">
                <a16:creationId xmlns:a16="http://schemas.microsoft.com/office/drawing/2014/main" id="{A55C4543-BA03-3ADA-4342-989E8676CCCC}"/>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12" name="Groupe 11">
            <a:extLst>
              <a:ext uri="{FF2B5EF4-FFF2-40B4-BE49-F238E27FC236}">
                <a16:creationId xmlns:a16="http://schemas.microsoft.com/office/drawing/2014/main" id="{21DC596A-15FD-4C99-3744-931FBF5324B8}"/>
              </a:ext>
            </a:extLst>
          </p:cNvPr>
          <p:cNvGrpSpPr/>
          <p:nvPr/>
        </p:nvGrpSpPr>
        <p:grpSpPr>
          <a:xfrm>
            <a:off x="0" y="0"/>
            <a:ext cx="2554941" cy="682375"/>
            <a:chOff x="3227070" y="408462"/>
            <a:chExt cx="4613910" cy="1148715"/>
          </a:xfrm>
        </p:grpSpPr>
        <p:pic>
          <p:nvPicPr>
            <p:cNvPr id="15" name="Image 14">
              <a:extLst>
                <a:ext uri="{FF2B5EF4-FFF2-40B4-BE49-F238E27FC236}">
                  <a16:creationId xmlns:a16="http://schemas.microsoft.com/office/drawing/2014/main" id="{82F2FB6B-898E-6D14-3BE6-07C520AF3C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6" name="Image 15">
              <a:extLst>
                <a:ext uri="{FF2B5EF4-FFF2-40B4-BE49-F238E27FC236}">
                  <a16:creationId xmlns:a16="http://schemas.microsoft.com/office/drawing/2014/main" id="{BB5544EE-B2C9-CE0F-18F8-FA5EFE82D2A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Tree>
    <p:extLst>
      <p:ext uri="{BB962C8B-B14F-4D97-AF65-F5344CB8AC3E}">
        <p14:creationId xmlns:p14="http://schemas.microsoft.com/office/powerpoint/2010/main" val="3865507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1B8B6-74B7-4A0F-E7D8-02DB6E9378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A928C5E-C55B-6336-B8F2-1D2E796891E8}"/>
              </a:ext>
            </a:extLst>
          </p:cNvPr>
          <p:cNvSpPr>
            <a:spLocks noGrp="1"/>
          </p:cNvSpPr>
          <p:nvPr>
            <p:ph type="ctrTitle"/>
          </p:nvPr>
        </p:nvSpPr>
        <p:spPr>
          <a:xfrm>
            <a:off x="0" y="-1468714"/>
            <a:ext cx="12063412" cy="3048279"/>
          </a:xfrm>
        </p:spPr>
        <p:txBody>
          <a:bodyPr>
            <a:noAutofit/>
          </a:bodyPr>
          <a:lstStyle/>
          <a:p>
            <a:pPr algn="l"/>
            <a:r>
              <a:rPr lang="fr-FR" sz="2400" b="1" dirty="0">
                <a:solidFill>
                  <a:srgbClr val="2E7297"/>
                </a:solidFill>
                <a:latin typeface="Century Gothic" panose="020B0502020202020204" pitchFamily="34" charset="0"/>
              </a:rPr>
              <a:t>5. TRAME DE RESTITUTION DES ECHANGES</a:t>
            </a:r>
            <a:br>
              <a:rPr lang="fr-FR" sz="3200" b="1" dirty="0">
                <a:solidFill>
                  <a:srgbClr val="2E7297"/>
                </a:solidFill>
                <a:latin typeface="Century Gothic" panose="020B0502020202020204" pitchFamily="34" charset="0"/>
              </a:rPr>
            </a:br>
            <a:r>
              <a:rPr lang="fr-FR" sz="10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endParaRPr lang="fr-FR" sz="3200" b="1" dirty="0">
              <a:solidFill>
                <a:srgbClr val="2E7297"/>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0D7F104F-E8CF-968D-DAB1-02C22F123391}"/>
              </a:ext>
            </a:extLst>
          </p:cNvPr>
          <p:cNvSpPr>
            <a:spLocks noGrp="1"/>
          </p:cNvSpPr>
          <p:nvPr>
            <p:ph type="sldNum" sz="quarter" idx="12"/>
          </p:nvPr>
        </p:nvSpPr>
        <p:spPr/>
        <p:txBody>
          <a:bodyPr/>
          <a:lstStyle/>
          <a:p>
            <a:fld id="{7691B458-4622-4FBE-AE66-0E25528B5C8D}" type="slidenum">
              <a:rPr lang="fr-FR" smtClean="0"/>
              <a:t>6</a:t>
            </a:fld>
            <a:endParaRPr lang="fr-FR"/>
          </a:p>
        </p:txBody>
      </p:sp>
      <p:sp>
        <p:nvSpPr>
          <p:cNvPr id="5" name="Rectangle 1">
            <a:extLst>
              <a:ext uri="{FF2B5EF4-FFF2-40B4-BE49-F238E27FC236}">
                <a16:creationId xmlns:a16="http://schemas.microsoft.com/office/drawing/2014/main" id="{9C8A3CA4-CFFB-A2EE-1E77-5FAEA93E3DC1}"/>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B314AD6B-3441-8B92-1380-8F8C8940FE65}"/>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2120CD4C-7C90-87E8-FA00-D9E8A346CC23}"/>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4" name="ZoneTexte 13">
            <a:extLst>
              <a:ext uri="{FF2B5EF4-FFF2-40B4-BE49-F238E27FC236}">
                <a16:creationId xmlns:a16="http://schemas.microsoft.com/office/drawing/2014/main" id="{8425EB50-98A5-EEA3-558D-E52501925123}"/>
              </a:ext>
            </a:extLst>
          </p:cNvPr>
          <p:cNvSpPr txBox="1"/>
          <p:nvPr/>
        </p:nvSpPr>
        <p:spPr>
          <a:xfrm>
            <a:off x="97393" y="1674095"/>
            <a:ext cx="8177031" cy="4524315"/>
          </a:xfrm>
          <a:prstGeom prst="rect">
            <a:avLst/>
          </a:prstGeom>
          <a:solidFill>
            <a:schemeClr val="bg1">
              <a:lumMod val="95000"/>
            </a:schemeClr>
          </a:solidFill>
          <a:ln>
            <a:solidFill>
              <a:srgbClr val="2E7297"/>
            </a:solidFill>
          </a:ln>
        </p:spPr>
        <p:txBody>
          <a:bodyPr wrap="square" rtlCol="0">
            <a:spAutoFit/>
          </a:bodyPr>
          <a:lstStyle/>
          <a:p>
            <a:r>
              <a:rPr lang="fr-FR" sz="1600" dirty="0">
                <a:solidFill>
                  <a:srgbClr val="2E7297"/>
                </a:solidFill>
                <a:latin typeface="Century Gothic" panose="020B0502020202020204" pitchFamily="34" charset="0"/>
              </a:rPr>
              <a:t>Dans cette trame, vous pouvez retranscrire vos échanges issus de l’utilisation du kit de concertation préalable.</a:t>
            </a:r>
          </a:p>
          <a:p>
            <a:endParaRPr lang="fr-FR" sz="1600" dirty="0">
              <a:solidFill>
                <a:srgbClr val="2E7297"/>
              </a:solidFill>
              <a:latin typeface="Century Gothic" panose="020B0502020202020204" pitchFamily="34" charset="0"/>
            </a:endParaRPr>
          </a:p>
          <a:p>
            <a:r>
              <a:rPr lang="fr-FR" sz="1600" dirty="0">
                <a:solidFill>
                  <a:srgbClr val="2E7297"/>
                </a:solidFill>
                <a:latin typeface="Century Gothic" panose="020B0502020202020204" pitchFamily="34" charset="0"/>
              </a:rPr>
              <a:t>Cette trame de restitution est structurée autour des 9 thématiques identifiées et des questions portées au débat concernant la révision du PCAET du GRAND-FIGEAC. Elles ne sont ni exhaustives ni limitatives, toute contribution libre est bienvenue.</a:t>
            </a:r>
          </a:p>
          <a:p>
            <a:endParaRPr lang="fr-FR" sz="1600" dirty="0">
              <a:solidFill>
                <a:srgbClr val="2E7297"/>
              </a:solidFill>
              <a:latin typeface="Century Gothic" panose="020B0502020202020204" pitchFamily="34" charset="0"/>
            </a:endParaRPr>
          </a:p>
          <a:p>
            <a:r>
              <a:rPr lang="fr-FR" sz="1600" b="1" dirty="0">
                <a:solidFill>
                  <a:srgbClr val="2E7297"/>
                </a:solidFill>
                <a:latin typeface="Century Gothic" panose="020B0502020202020204" pitchFamily="34" charset="0"/>
              </a:rPr>
              <a:t>Lorsque vous l’avez complété, merci de le transmettre à l’adresse suivante:</a:t>
            </a:r>
            <a:br>
              <a:rPr lang="fr-FR" sz="1600" b="1" dirty="0">
                <a:solidFill>
                  <a:srgbClr val="2E7297"/>
                </a:solidFill>
                <a:latin typeface="Century Gothic" panose="020B0502020202020204" pitchFamily="34" charset="0"/>
              </a:rPr>
            </a:br>
            <a:r>
              <a:rPr lang="fr-FR" sz="1600" b="1" dirty="0">
                <a:solidFill>
                  <a:srgbClr val="2E7297"/>
                </a:solidFill>
                <a:latin typeface="Century Gothic" panose="020B0502020202020204" pitchFamily="34" charset="0"/>
                <a:hlinkClick r:id="rId3"/>
              </a:rPr>
              <a:t>planclimat@grand-figeac.fr</a:t>
            </a:r>
            <a:endParaRPr lang="fr-FR" sz="1600" b="1" dirty="0">
              <a:solidFill>
                <a:srgbClr val="2E7297"/>
              </a:solidFill>
              <a:latin typeface="Century Gothic" panose="020B0502020202020204" pitchFamily="34" charset="0"/>
            </a:endParaRPr>
          </a:p>
          <a:p>
            <a:endParaRPr lang="fr-FR" sz="1600" dirty="0">
              <a:solidFill>
                <a:srgbClr val="2E7297"/>
              </a:solidFill>
              <a:latin typeface="Century Gothic" panose="020B0502020202020204" pitchFamily="34" charset="0"/>
            </a:endParaRPr>
          </a:p>
          <a:p>
            <a:r>
              <a:rPr lang="fr-FR" sz="1600" dirty="0">
                <a:solidFill>
                  <a:srgbClr val="2E7297"/>
                </a:solidFill>
                <a:latin typeface="Century Gothic" panose="020B0502020202020204" pitchFamily="34" charset="0"/>
              </a:rPr>
              <a:t>Une synthèse des contributions aux débats auto-portés sera produite par l’équipe du débat et publiée sur le site internet du GRAND-FIGEAC. </a:t>
            </a:r>
          </a:p>
          <a:p>
            <a:r>
              <a:rPr lang="fr-FR" sz="1600" dirty="0">
                <a:solidFill>
                  <a:srgbClr val="2E7297"/>
                </a:solidFill>
                <a:latin typeface="Century Gothic" panose="020B0502020202020204" pitchFamily="34" charset="0"/>
              </a:rPr>
              <a:t>L’ensemble des arguments exprimés sera pris en compte dans le compte-rendu final du débat. Votre contribution ne sera pas rendue publique par l’équipe du débat. Il vous est laissé le soin de le faire si vous le souhaitez. </a:t>
            </a:r>
          </a:p>
          <a:p>
            <a:endParaRPr lang="fr-FR" sz="1600" dirty="0">
              <a:solidFill>
                <a:srgbClr val="2E7297"/>
              </a:solidFill>
              <a:latin typeface="Century Gothic" panose="020B0502020202020204" pitchFamily="34" charset="0"/>
            </a:endParaRPr>
          </a:p>
          <a:p>
            <a:r>
              <a:rPr lang="fr-FR" sz="1600" b="1" dirty="0">
                <a:solidFill>
                  <a:srgbClr val="2E7297"/>
                </a:solidFill>
                <a:latin typeface="Century Gothic" panose="020B0502020202020204" pitchFamily="34" charset="0"/>
              </a:rPr>
              <a:t>Un grand merci pour votre participation !</a:t>
            </a:r>
            <a:endParaRPr lang="fr-FR" sz="1600" dirty="0">
              <a:solidFill>
                <a:srgbClr val="2E7297"/>
              </a:solidFill>
              <a:latin typeface="Century Gothic" panose="020B0502020202020204" pitchFamily="34" charset="0"/>
              <a:ea typeface="+mj-ea"/>
              <a:cs typeface="+mj-cs"/>
            </a:endParaRPr>
          </a:p>
        </p:txBody>
      </p:sp>
      <p:sp>
        <p:nvSpPr>
          <p:cNvPr id="15" name="ZoneTexte 14">
            <a:extLst>
              <a:ext uri="{FF2B5EF4-FFF2-40B4-BE49-F238E27FC236}">
                <a16:creationId xmlns:a16="http://schemas.microsoft.com/office/drawing/2014/main" id="{4DF20E7E-1FA5-FE1C-8CBF-9AA7372A0CF5}"/>
              </a:ext>
            </a:extLst>
          </p:cNvPr>
          <p:cNvSpPr txBox="1"/>
          <p:nvPr/>
        </p:nvSpPr>
        <p:spPr>
          <a:xfrm>
            <a:off x="8370664" y="72587"/>
            <a:ext cx="3723943" cy="6709529"/>
          </a:xfrm>
          <a:prstGeom prst="rect">
            <a:avLst/>
          </a:prstGeom>
          <a:noFill/>
          <a:ln>
            <a:solidFill>
              <a:srgbClr val="2E7297"/>
            </a:solidFill>
          </a:ln>
        </p:spPr>
        <p:txBody>
          <a:bodyPr wrap="square" rtlCol="0">
            <a:spAutoFit/>
          </a:bodyPr>
          <a:lstStyle/>
          <a:p>
            <a:r>
              <a:rPr lang="fr-FR" sz="2000" b="1" dirty="0">
                <a:solidFill>
                  <a:srgbClr val="2E7297"/>
                </a:solidFill>
                <a:latin typeface="Century Gothic" panose="020B0502020202020204" pitchFamily="34" charset="0"/>
                <a:ea typeface="+mj-ea"/>
                <a:cs typeface="+mj-cs"/>
              </a:rPr>
              <a:t>STRUCTURE ORGANISATRICE :</a:t>
            </a:r>
          </a:p>
          <a:p>
            <a:endParaRPr lang="fr-FR" sz="2400" dirty="0">
              <a:solidFill>
                <a:srgbClr val="2E7297"/>
              </a:solidFill>
              <a:latin typeface="Century Gothic" panose="020B0502020202020204" pitchFamily="34" charset="0"/>
              <a:ea typeface="+mj-ea"/>
              <a:cs typeface="+mj-cs"/>
            </a:endParaRPr>
          </a:p>
          <a:p>
            <a:endParaRPr lang="fr-FR" sz="2400" dirty="0">
              <a:solidFill>
                <a:srgbClr val="2E7297"/>
              </a:solidFill>
              <a:latin typeface="Century Gothic" panose="020B0502020202020204" pitchFamily="34" charset="0"/>
              <a:ea typeface="+mj-ea"/>
              <a:cs typeface="+mj-cs"/>
            </a:endParaRPr>
          </a:p>
          <a:p>
            <a:endParaRPr lang="fr-FR" sz="24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Adresse email de contact :</a:t>
            </a:r>
          </a:p>
          <a:p>
            <a:pPr marL="457200" indent="-457200">
              <a:buFont typeface="Wingdings" panose="05000000000000000000" pitchFamily="2" charset="2"/>
              <a:buChar char="§"/>
            </a:pPr>
            <a:endParaRPr lang="fr-FR" sz="1600" dirty="0">
              <a:solidFill>
                <a:srgbClr val="2E7297"/>
              </a:solidFill>
              <a:latin typeface="Century Gothic" panose="020B0502020202020204" pitchFamily="34" charset="0"/>
              <a:ea typeface="+mj-ea"/>
              <a:cs typeface="+mj-cs"/>
            </a:endParaRPr>
          </a:p>
          <a:p>
            <a:endParaRPr lang="fr-FR" sz="1600" dirty="0">
              <a:solidFill>
                <a:srgbClr val="2E7297"/>
              </a:solidFill>
              <a:latin typeface="Century Gothic" panose="020B0502020202020204" pitchFamily="34" charset="0"/>
              <a:ea typeface="+mj-ea"/>
              <a:cs typeface="+mj-cs"/>
            </a:endParaRPr>
          </a:p>
          <a:p>
            <a:endParaRPr lang="fr-FR" sz="16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r>
              <a:rPr lang="fr-FR" sz="1600" dirty="0">
                <a:solidFill>
                  <a:srgbClr val="2E7297"/>
                </a:solidFill>
                <a:latin typeface="Century Gothic" panose="020B0502020202020204" pitchFamily="34" charset="0"/>
              </a:rPr>
              <a:t>Date et lieu des échanges :</a:t>
            </a:r>
          </a:p>
          <a:p>
            <a:pPr marL="457200" indent="-457200">
              <a:buFont typeface="Wingdings" panose="05000000000000000000" pitchFamily="2" charset="2"/>
              <a:buChar char="§"/>
            </a:pPr>
            <a:endParaRPr lang="fr-FR" sz="16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endParaRPr lang="fr-FR" sz="1600" dirty="0">
              <a:solidFill>
                <a:srgbClr val="2E7297"/>
              </a:solidFill>
              <a:latin typeface="Century Gothic" panose="020B0502020202020204" pitchFamily="34" charset="0"/>
              <a:ea typeface="+mj-ea"/>
              <a:cs typeface="+mj-cs"/>
            </a:endParaRPr>
          </a:p>
          <a:p>
            <a:endParaRPr lang="fr-FR" sz="16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Nombre de participants :</a:t>
            </a:r>
          </a:p>
          <a:p>
            <a:pPr marL="457200" indent="-457200">
              <a:buFont typeface="Wingdings" panose="05000000000000000000" pitchFamily="2" charset="2"/>
              <a:buChar char="§"/>
            </a:pPr>
            <a:endParaRPr lang="fr-FR" sz="16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endParaRPr lang="fr-FR" sz="16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Principales thématiques abordées (le cas échéant):</a:t>
            </a:r>
          </a:p>
          <a:p>
            <a:pPr marL="457200" indent="-457200">
              <a:buFont typeface="Wingdings" panose="05000000000000000000" pitchFamily="2" charset="2"/>
              <a:buChar char="§"/>
            </a:pPr>
            <a:endParaRPr lang="fr-FR" sz="16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endParaRPr lang="fr-FR" sz="16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endParaRPr lang="fr-FR" sz="16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endParaRPr lang="fr-FR" sz="16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endParaRPr lang="fr-FR" sz="16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endParaRPr lang="fr-FR" sz="1600" dirty="0">
              <a:solidFill>
                <a:srgbClr val="2E7297"/>
              </a:solidFill>
              <a:latin typeface="Century Gothic" panose="020B0502020202020204" pitchFamily="34" charset="0"/>
              <a:ea typeface="+mj-ea"/>
              <a:cs typeface="+mj-cs"/>
            </a:endParaRPr>
          </a:p>
          <a:p>
            <a:pPr marL="457200" indent="-457200">
              <a:buFont typeface="Wingdings" panose="05000000000000000000" pitchFamily="2" charset="2"/>
              <a:buChar char="§"/>
            </a:pPr>
            <a:endParaRPr lang="fr-FR" sz="1600" dirty="0">
              <a:solidFill>
                <a:srgbClr val="2E7297"/>
              </a:solidFill>
              <a:latin typeface="Century Gothic" panose="020B0502020202020204" pitchFamily="34" charset="0"/>
              <a:ea typeface="+mj-ea"/>
              <a:cs typeface="+mj-cs"/>
            </a:endParaRPr>
          </a:p>
          <a:p>
            <a:endParaRPr lang="fr-FR" dirty="0">
              <a:solidFill>
                <a:srgbClr val="2E7297"/>
              </a:solidFill>
              <a:latin typeface="Century Gothic" panose="020B0502020202020204" pitchFamily="34" charset="0"/>
              <a:ea typeface="+mj-ea"/>
              <a:cs typeface="+mj-cs"/>
            </a:endParaRPr>
          </a:p>
        </p:txBody>
      </p:sp>
      <p:sp>
        <p:nvSpPr>
          <p:cNvPr id="9" name="Espace réservé du pied de page 2">
            <a:extLst>
              <a:ext uri="{FF2B5EF4-FFF2-40B4-BE49-F238E27FC236}">
                <a16:creationId xmlns:a16="http://schemas.microsoft.com/office/drawing/2014/main" id="{3524E632-BC2E-25B9-8CB8-426335F072EF}"/>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10" name="Groupe 9">
            <a:extLst>
              <a:ext uri="{FF2B5EF4-FFF2-40B4-BE49-F238E27FC236}">
                <a16:creationId xmlns:a16="http://schemas.microsoft.com/office/drawing/2014/main" id="{D5A20B78-8731-7998-1794-6C044872E42B}"/>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CB1EDB8C-DF0C-7F3D-3CE3-758FA079C9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8" name="Image 17">
              <a:extLst>
                <a:ext uri="{FF2B5EF4-FFF2-40B4-BE49-F238E27FC236}">
                  <a16:creationId xmlns:a16="http://schemas.microsoft.com/office/drawing/2014/main" id="{BEA5D7A3-3865-17DE-4C3B-CCB35B90E5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Tree>
    <p:extLst>
      <p:ext uri="{BB962C8B-B14F-4D97-AF65-F5344CB8AC3E}">
        <p14:creationId xmlns:p14="http://schemas.microsoft.com/office/powerpoint/2010/main" val="2463494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3CC96-76C6-CECA-B1A9-93BA9EA8F0C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08081A-0424-7C43-92A3-CD5D08ECC8DB}"/>
              </a:ext>
            </a:extLst>
          </p:cNvPr>
          <p:cNvSpPr>
            <a:spLocks noGrp="1"/>
          </p:cNvSpPr>
          <p:nvPr>
            <p:ph type="ctrTitle"/>
          </p:nvPr>
        </p:nvSpPr>
        <p:spPr>
          <a:xfrm>
            <a:off x="0" y="-1483441"/>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6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1/ Sobriété &amp; Efficacité Energétique</a:t>
            </a:r>
            <a:endParaRPr lang="fr-FR" sz="3200" b="1" dirty="0">
              <a:solidFill>
                <a:srgbClr val="FF0000"/>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3A096575-2D16-5A73-A5B1-0A286236ABFF}"/>
              </a:ext>
            </a:extLst>
          </p:cNvPr>
          <p:cNvSpPr>
            <a:spLocks noGrp="1"/>
          </p:cNvSpPr>
          <p:nvPr>
            <p:ph type="sldNum" sz="quarter" idx="12"/>
          </p:nvPr>
        </p:nvSpPr>
        <p:spPr/>
        <p:txBody>
          <a:bodyPr/>
          <a:lstStyle/>
          <a:p>
            <a:fld id="{7691B458-4622-4FBE-AE66-0E25528B5C8D}" type="slidenum">
              <a:rPr lang="fr-FR" smtClean="0"/>
              <a:t>7</a:t>
            </a:fld>
            <a:endParaRPr lang="fr-FR" dirty="0"/>
          </a:p>
        </p:txBody>
      </p:sp>
      <p:sp>
        <p:nvSpPr>
          <p:cNvPr id="5" name="Rectangle 1">
            <a:extLst>
              <a:ext uri="{FF2B5EF4-FFF2-40B4-BE49-F238E27FC236}">
                <a16:creationId xmlns:a16="http://schemas.microsoft.com/office/drawing/2014/main" id="{A74C56BC-BA8F-B31F-8D58-4E8D260C92FB}"/>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CBCC44BD-847C-4E90-87D8-642BD105C964}"/>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659AB4E0-71F7-BF69-8E4A-3DBB2C455FCF}"/>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6" name="ZoneTexte 5">
            <a:extLst>
              <a:ext uri="{FF2B5EF4-FFF2-40B4-BE49-F238E27FC236}">
                <a16:creationId xmlns:a16="http://schemas.microsoft.com/office/drawing/2014/main" id="{9562CDEC-C127-AC7B-2FE6-72019BDF2CE5}"/>
              </a:ext>
            </a:extLst>
          </p:cNvPr>
          <p:cNvSpPr txBox="1"/>
          <p:nvPr/>
        </p:nvSpPr>
        <p:spPr>
          <a:xfrm>
            <a:off x="109115" y="1530841"/>
            <a:ext cx="8303817" cy="5155257"/>
          </a:xfrm>
          <a:prstGeom prst="rect">
            <a:avLst/>
          </a:prstGeom>
          <a:solidFill>
            <a:schemeClr val="bg1">
              <a:lumMod val="95000"/>
            </a:schemeClr>
          </a:solidFill>
          <a:ln>
            <a:solidFill>
              <a:srgbClr val="2E7297"/>
            </a:solidFill>
          </a:ln>
        </p:spPr>
        <p:txBody>
          <a:bodyPr wrap="square" bIns="0" rtlCol="0">
            <a:spAutoFit/>
          </a:bodyPr>
          <a:lstStyle/>
          <a:p>
            <a:pPr algn="just"/>
            <a:r>
              <a:rPr lang="fr-FR" sz="2000" b="1" dirty="0">
                <a:solidFill>
                  <a:srgbClr val="2E7297"/>
                </a:solidFill>
                <a:latin typeface="Century Gothic" panose="020B0502020202020204" pitchFamily="34" charset="0"/>
                <a:ea typeface="+mj-ea"/>
                <a:cs typeface="+mj-cs"/>
              </a:rPr>
              <a:t>MISE EN CONTEXTE</a:t>
            </a:r>
            <a:endParaRPr lang="fr-FR" sz="1100" b="1"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ea typeface="+mj-ea"/>
                <a:cs typeface="+mj-cs"/>
              </a:rPr>
              <a:t>La consommation totale d’énergie sur le territoire (1049 GWh en 2023) est fortement marquée par la part d’énergies fossiles (plus de la moitié de la consommation totale). </a:t>
            </a:r>
          </a:p>
          <a:p>
            <a:pPr algn="just"/>
            <a:r>
              <a:rPr lang="fr-FR" sz="1600" dirty="0">
                <a:solidFill>
                  <a:srgbClr val="2E7297"/>
                </a:solidFill>
                <a:latin typeface="Century Gothic" panose="020B0502020202020204" pitchFamily="34" charset="0"/>
                <a:ea typeface="+mj-ea"/>
                <a:cs typeface="+mj-cs"/>
              </a:rPr>
              <a:t>Malgré une tendance observée à la baisse (- 7% entre 2019 et 2023), la facture associée est inversement proportionnelle et impacte fortement les ménages (logement, transports) et les activités économiques.</a:t>
            </a:r>
          </a:p>
          <a:p>
            <a:pPr algn="just"/>
            <a:endParaRPr lang="fr-FR" sz="800"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ea typeface="+mj-ea"/>
                <a:cs typeface="+mj-cs"/>
              </a:rPr>
              <a:t>La consommation totale d’énergie est répartie de la manière suivante ( par secteur et par type d’énergie:</a:t>
            </a:r>
          </a:p>
          <a:p>
            <a:pPr algn="just"/>
            <a:endParaRPr lang="fr-FR" sz="1600" dirty="0">
              <a:solidFill>
                <a:srgbClr val="2E7297"/>
              </a:solidFill>
              <a:latin typeface="Century Gothic" panose="020B0502020202020204" pitchFamily="34" charset="0"/>
              <a:ea typeface="+mj-ea"/>
              <a:cs typeface="+mj-cs"/>
            </a:endParaRPr>
          </a:p>
          <a:p>
            <a:pPr algn="just"/>
            <a:endParaRPr lang="fr-FR" sz="1600" dirty="0">
              <a:solidFill>
                <a:srgbClr val="2E7297"/>
              </a:solidFill>
              <a:latin typeface="Century Gothic" panose="020B0502020202020204" pitchFamily="34" charset="0"/>
              <a:ea typeface="+mj-ea"/>
              <a:cs typeface="+mj-cs"/>
            </a:endParaRPr>
          </a:p>
          <a:p>
            <a:pPr algn="just"/>
            <a:endParaRPr lang="fr-FR" sz="1600" dirty="0">
              <a:solidFill>
                <a:srgbClr val="2E7297"/>
              </a:solidFill>
              <a:latin typeface="Century Gothic" panose="020B0502020202020204" pitchFamily="34" charset="0"/>
              <a:ea typeface="+mj-ea"/>
              <a:cs typeface="+mj-cs"/>
            </a:endParaRPr>
          </a:p>
          <a:p>
            <a:pPr algn="just"/>
            <a:endParaRPr lang="fr-FR" sz="1600" dirty="0">
              <a:solidFill>
                <a:srgbClr val="2E7297"/>
              </a:solidFill>
              <a:latin typeface="Century Gothic" panose="020B0502020202020204" pitchFamily="34" charset="0"/>
              <a:ea typeface="+mj-ea"/>
              <a:cs typeface="+mj-cs"/>
            </a:endParaRPr>
          </a:p>
          <a:p>
            <a:pPr algn="just"/>
            <a:endParaRPr lang="fr-FR" sz="1600" dirty="0">
              <a:solidFill>
                <a:srgbClr val="2E7297"/>
              </a:solidFill>
              <a:latin typeface="Century Gothic" panose="020B0502020202020204" pitchFamily="34" charset="0"/>
              <a:ea typeface="+mj-ea"/>
              <a:cs typeface="+mj-cs"/>
            </a:endParaRPr>
          </a:p>
          <a:p>
            <a:pPr algn="just"/>
            <a:endParaRPr lang="fr-FR" sz="1600" dirty="0">
              <a:solidFill>
                <a:srgbClr val="2E7297"/>
              </a:solidFill>
              <a:latin typeface="Century Gothic" panose="020B0502020202020204" pitchFamily="34" charset="0"/>
              <a:ea typeface="+mj-ea"/>
              <a:cs typeface="+mj-cs"/>
            </a:endParaRPr>
          </a:p>
          <a:p>
            <a:pPr algn="just"/>
            <a:endParaRPr lang="fr-FR" sz="1600" dirty="0">
              <a:solidFill>
                <a:srgbClr val="2E7297"/>
              </a:solidFill>
              <a:latin typeface="Century Gothic" panose="020B0502020202020204" pitchFamily="34" charset="0"/>
              <a:ea typeface="+mj-ea"/>
              <a:cs typeface="+mj-cs"/>
            </a:endParaRPr>
          </a:p>
          <a:p>
            <a:pPr algn="just"/>
            <a:endParaRPr lang="fr-FR" sz="1600"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ea typeface="+mj-ea"/>
                <a:cs typeface="+mj-cs"/>
              </a:rPr>
              <a:t>Les consommations énergétiques des activités contribuent aux émissions de GES, responsables du réchauffement global, à hauteur de 38 % des émissions totales du territoire (152 kteqCO2 contre 401 kteqCO2 au total).</a:t>
            </a:r>
          </a:p>
        </p:txBody>
      </p:sp>
      <p:sp>
        <p:nvSpPr>
          <p:cNvPr id="12" name="ZoneTexte 11">
            <a:extLst>
              <a:ext uri="{FF2B5EF4-FFF2-40B4-BE49-F238E27FC236}">
                <a16:creationId xmlns:a16="http://schemas.microsoft.com/office/drawing/2014/main" id="{E54D2BDB-C4D7-0D82-9CC0-39C2D1B7B0C6}"/>
              </a:ext>
            </a:extLst>
          </p:cNvPr>
          <p:cNvSpPr txBox="1"/>
          <p:nvPr/>
        </p:nvSpPr>
        <p:spPr>
          <a:xfrm>
            <a:off x="8481852" y="428178"/>
            <a:ext cx="3551555" cy="6247864"/>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LES QUESTIONS PORTEES</a:t>
            </a:r>
          </a:p>
          <a:p>
            <a:pPr algn="just"/>
            <a:r>
              <a:rPr lang="fr-FR" sz="2000" b="1" dirty="0">
                <a:solidFill>
                  <a:srgbClr val="2E7297"/>
                </a:solidFill>
                <a:latin typeface="Century Gothic" panose="020B0502020202020204" pitchFamily="34" charset="0"/>
                <a:ea typeface="+mj-ea"/>
                <a:cs typeface="+mj-cs"/>
              </a:rPr>
              <a:t>AU DEBAT</a:t>
            </a:r>
          </a:p>
          <a:p>
            <a:pPr algn="just"/>
            <a:endParaRPr lang="fr-FR" sz="24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 vision avez-vous de la consommation d’énergie sur le territoire, </a:t>
            </a:r>
            <a:r>
              <a:rPr lang="fr-FR" sz="1600" dirty="0">
                <a:solidFill>
                  <a:srgbClr val="2E7297"/>
                </a:solidFill>
                <a:latin typeface="Century Gothic" panose="020B0502020202020204" pitchFamily="34" charset="0"/>
              </a:rPr>
              <a:t>aujourd’hui et dans le futur, </a:t>
            </a:r>
            <a:r>
              <a:rPr lang="fr-FR" sz="1600" dirty="0">
                <a:solidFill>
                  <a:srgbClr val="2E7297"/>
                </a:solidFill>
                <a:latin typeface="Century Gothic" panose="020B0502020202020204" pitchFamily="34" charset="0"/>
                <a:ea typeface="+mj-ea"/>
                <a:cs typeface="+mj-cs"/>
              </a:rPr>
              <a:t>que vous soyez habitant, chef d’entreprise, responsable d’établissement ou visiteur ?</a:t>
            </a:r>
          </a:p>
          <a:p>
            <a:pPr algn="just"/>
            <a:endParaRPr lang="fr-FR" sz="16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En lien avec les données de contexte, pensez-vous qu’encourager la sobriété et l’efficacité énergétique est un enjeu majeur ? Et pourquoi ?</a:t>
            </a:r>
          </a:p>
          <a:p>
            <a:pPr algn="just"/>
            <a:endParaRPr lang="fr-FR" sz="16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Quelles solutions (priorisez) et alternatives privilégieriez-vous dans un futur proche? Lesquelles seriez-vous prêts à mettre en œuvre ? Et à quelles conditions ?</a:t>
            </a:r>
            <a:endParaRPr lang="fr-FR" dirty="0">
              <a:solidFill>
                <a:srgbClr val="2E7297"/>
              </a:solidFill>
              <a:latin typeface="Century Gothic" panose="020B0502020202020204" pitchFamily="34" charset="0"/>
              <a:ea typeface="+mj-ea"/>
              <a:cs typeface="+mj-cs"/>
            </a:endParaRPr>
          </a:p>
        </p:txBody>
      </p:sp>
      <p:pic>
        <p:nvPicPr>
          <p:cNvPr id="16" name="Image 15">
            <a:extLst>
              <a:ext uri="{FF2B5EF4-FFF2-40B4-BE49-F238E27FC236}">
                <a16:creationId xmlns:a16="http://schemas.microsoft.com/office/drawing/2014/main" id="{62730031-FEB0-4D94-C516-F51DBF982A7C}"/>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7203092" y="140471"/>
            <a:ext cx="1079720" cy="1067983"/>
          </a:xfrm>
          <a:prstGeom prst="rect">
            <a:avLst/>
          </a:prstGeom>
        </p:spPr>
      </p:pic>
      <p:graphicFrame>
        <p:nvGraphicFramePr>
          <p:cNvPr id="17" name="Graphique 16">
            <a:extLst>
              <a:ext uri="{FF2B5EF4-FFF2-40B4-BE49-F238E27FC236}">
                <a16:creationId xmlns:a16="http://schemas.microsoft.com/office/drawing/2014/main" id="{D12134DA-ADC9-A05C-B341-4EE861136963}"/>
              </a:ext>
            </a:extLst>
          </p:cNvPr>
          <p:cNvGraphicFramePr>
            <a:graphicFrameLocks/>
          </p:cNvGraphicFramePr>
          <p:nvPr>
            <p:extLst>
              <p:ext uri="{D42A27DB-BD31-4B8C-83A1-F6EECF244321}">
                <p14:modId xmlns:p14="http://schemas.microsoft.com/office/powerpoint/2010/main" val="2246121936"/>
              </p:ext>
            </p:extLst>
          </p:nvPr>
        </p:nvGraphicFramePr>
        <p:xfrm>
          <a:off x="314587" y="3829810"/>
          <a:ext cx="3783136" cy="240966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Graphique 17">
            <a:extLst>
              <a:ext uri="{FF2B5EF4-FFF2-40B4-BE49-F238E27FC236}">
                <a16:creationId xmlns:a16="http://schemas.microsoft.com/office/drawing/2014/main" id="{B27D498F-3581-8E0B-F4F0-DA94D1948110}"/>
              </a:ext>
            </a:extLst>
          </p:cNvPr>
          <p:cNvGraphicFramePr>
            <a:graphicFrameLocks/>
          </p:cNvGraphicFramePr>
          <p:nvPr>
            <p:extLst>
              <p:ext uri="{D42A27DB-BD31-4B8C-83A1-F6EECF244321}">
                <p14:modId xmlns:p14="http://schemas.microsoft.com/office/powerpoint/2010/main" val="3254116838"/>
              </p:ext>
            </p:extLst>
          </p:nvPr>
        </p:nvGraphicFramePr>
        <p:xfrm>
          <a:off x="3883838" y="3829809"/>
          <a:ext cx="4424324" cy="2409669"/>
        </p:xfrm>
        <a:graphic>
          <a:graphicData uri="http://schemas.openxmlformats.org/drawingml/2006/chart">
            <c:chart xmlns:c="http://schemas.openxmlformats.org/drawingml/2006/chart" xmlns:r="http://schemas.openxmlformats.org/officeDocument/2006/relationships" r:id="rId5"/>
          </a:graphicData>
        </a:graphic>
      </p:graphicFrame>
      <p:sp>
        <p:nvSpPr>
          <p:cNvPr id="3" name="Espace réservé du pied de page 2">
            <a:extLst>
              <a:ext uri="{FF2B5EF4-FFF2-40B4-BE49-F238E27FC236}">
                <a16:creationId xmlns:a16="http://schemas.microsoft.com/office/drawing/2014/main" id="{FB6850E8-6FC2-6B6E-FDCA-A30F2175B17F}"/>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9" name="Groupe 8">
            <a:extLst>
              <a:ext uri="{FF2B5EF4-FFF2-40B4-BE49-F238E27FC236}">
                <a16:creationId xmlns:a16="http://schemas.microsoft.com/office/drawing/2014/main" id="{44FEBA59-7658-EB36-5D76-96C9EEC00EF5}"/>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2BE0E96A-5DC1-5C96-AB2D-1A92675D87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5" name="Image 14">
              <a:extLst>
                <a:ext uri="{FF2B5EF4-FFF2-40B4-BE49-F238E27FC236}">
                  <a16:creationId xmlns:a16="http://schemas.microsoft.com/office/drawing/2014/main" id="{53D0CA13-1A26-FD09-EA01-EA9B0B1A85B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Tree>
    <p:extLst>
      <p:ext uri="{BB962C8B-B14F-4D97-AF65-F5344CB8AC3E}">
        <p14:creationId xmlns:p14="http://schemas.microsoft.com/office/powerpoint/2010/main" val="2575767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8124E-9102-8DF2-CD62-381EE864B21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72E110-33DA-9705-88A4-9E353B2B5760}"/>
              </a:ext>
            </a:extLst>
          </p:cNvPr>
          <p:cNvSpPr>
            <a:spLocks noGrp="1"/>
          </p:cNvSpPr>
          <p:nvPr>
            <p:ph type="ctrTitle"/>
          </p:nvPr>
        </p:nvSpPr>
        <p:spPr>
          <a:xfrm>
            <a:off x="0" y="-1483441"/>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3200" b="1" dirty="0">
                <a:solidFill>
                  <a:srgbClr val="2E7297"/>
                </a:solidFill>
                <a:latin typeface="Century Gothic" panose="020B0502020202020204" pitchFamily="34" charset="0"/>
              </a:rPr>
            </a:br>
            <a:r>
              <a:rPr lang="fr-FR" sz="6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1/ Sobriété &amp; Efficacité Energétique</a:t>
            </a:r>
            <a:endParaRPr lang="fr-FR" sz="3200" b="1" dirty="0">
              <a:solidFill>
                <a:srgbClr val="FF0000"/>
              </a:solidFill>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20CDF064-4E60-72CC-D892-1C2780C0808F}"/>
              </a:ext>
            </a:extLst>
          </p:cNvPr>
          <p:cNvSpPr>
            <a:spLocks noGrp="1"/>
          </p:cNvSpPr>
          <p:nvPr>
            <p:ph type="sldNum" sz="quarter" idx="12"/>
          </p:nvPr>
        </p:nvSpPr>
        <p:spPr/>
        <p:txBody>
          <a:bodyPr/>
          <a:lstStyle/>
          <a:p>
            <a:fld id="{7691B458-4622-4FBE-AE66-0E25528B5C8D}" type="slidenum">
              <a:rPr lang="fr-FR" smtClean="0"/>
              <a:t>8</a:t>
            </a:fld>
            <a:endParaRPr lang="fr-FR" dirty="0"/>
          </a:p>
        </p:txBody>
      </p:sp>
      <p:sp>
        <p:nvSpPr>
          <p:cNvPr id="5" name="Rectangle 1">
            <a:extLst>
              <a:ext uri="{FF2B5EF4-FFF2-40B4-BE49-F238E27FC236}">
                <a16:creationId xmlns:a16="http://schemas.microsoft.com/office/drawing/2014/main" id="{8E088FAD-A13E-5B36-CDED-614534E16D4D}"/>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E737139E-F82F-0C33-066A-9165A59DE5E4}"/>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5C854FD7-EEBC-654C-6020-3B16E3445790}"/>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2" name="ZoneTexte 11">
            <a:extLst>
              <a:ext uri="{FF2B5EF4-FFF2-40B4-BE49-F238E27FC236}">
                <a16:creationId xmlns:a16="http://schemas.microsoft.com/office/drawing/2014/main" id="{4E54E825-C408-6D5B-B4C7-7F1295A9797C}"/>
              </a:ext>
            </a:extLst>
          </p:cNvPr>
          <p:cNvSpPr txBox="1"/>
          <p:nvPr/>
        </p:nvSpPr>
        <p:spPr>
          <a:xfrm>
            <a:off x="128588" y="1591576"/>
            <a:ext cx="11934824" cy="1077218"/>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LES QUESTIONS PORTEES AU DEBAT:</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ea typeface="+mj-ea"/>
                <a:cs typeface="+mj-cs"/>
              </a:rPr>
              <a:t>Quelle vision avez-vous de la consommation d’énergie sur le territoire, </a:t>
            </a:r>
            <a:r>
              <a:rPr lang="fr-FR" sz="1100" dirty="0">
                <a:solidFill>
                  <a:srgbClr val="2E7297"/>
                </a:solidFill>
                <a:latin typeface="Century Gothic" panose="020B0502020202020204" pitchFamily="34" charset="0"/>
              </a:rPr>
              <a:t>aujourd’hui et dans le futur, </a:t>
            </a:r>
            <a:r>
              <a:rPr lang="fr-FR" sz="1100" dirty="0">
                <a:solidFill>
                  <a:srgbClr val="2E7297"/>
                </a:solidFill>
                <a:latin typeface="Century Gothic" panose="020B0502020202020204" pitchFamily="34" charset="0"/>
                <a:ea typeface="+mj-ea"/>
                <a:cs typeface="+mj-cs"/>
              </a:rPr>
              <a:t>que vous soyez habitant, chef d’entreprise, responsable d’établissement ou visiteur ?</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ea typeface="+mj-ea"/>
                <a:cs typeface="+mj-cs"/>
              </a:rPr>
              <a:t>En lien avec les données de contexte, pensez-vous qu’encourager la sobriété et l’efficacité énergétique est un enjeu majeur ? </a:t>
            </a:r>
            <a:r>
              <a:rPr lang="fr-FR" sz="1100" dirty="0">
                <a:solidFill>
                  <a:srgbClr val="2E7297"/>
                </a:solidFill>
                <a:latin typeface="Century Gothic" panose="020B0502020202020204" pitchFamily="34" charset="0"/>
              </a:rPr>
              <a:t>Et pourquoi ?</a:t>
            </a:r>
          </a:p>
          <a:p>
            <a:pPr marL="457200" indent="-457200" algn="just">
              <a:buFont typeface="Wingdings" panose="05000000000000000000" pitchFamily="2" charset="2"/>
              <a:buChar char="§"/>
            </a:pPr>
            <a:r>
              <a:rPr lang="fr-FR" sz="1100" dirty="0">
                <a:solidFill>
                  <a:srgbClr val="2E7297"/>
                </a:solidFill>
                <a:latin typeface="Century Gothic" panose="020B0502020202020204" pitchFamily="34" charset="0"/>
                <a:ea typeface="+mj-ea"/>
                <a:cs typeface="+mj-cs"/>
              </a:rPr>
              <a:t>Quelles solutions (priorisez) et alternatives privilégieriez-vous dans un futur proche? Lesquelles seriez-vous prêts à mettre en œuvre </a:t>
            </a:r>
            <a:r>
              <a:rPr lang="fr-FR" sz="1100" dirty="0">
                <a:solidFill>
                  <a:srgbClr val="2E7297"/>
                </a:solidFill>
                <a:latin typeface="Century Gothic" panose="020B0502020202020204" pitchFamily="34" charset="0"/>
              </a:rPr>
              <a:t>? Et à quelles conditions ?</a:t>
            </a:r>
            <a:endParaRPr lang="fr-FR" sz="1200" dirty="0">
              <a:solidFill>
                <a:srgbClr val="2E7297"/>
              </a:solidFill>
              <a:latin typeface="Century Gothic" panose="020B0502020202020204" pitchFamily="34" charset="0"/>
              <a:ea typeface="+mj-ea"/>
              <a:cs typeface="+mj-cs"/>
            </a:endParaRPr>
          </a:p>
        </p:txBody>
      </p:sp>
      <p:pic>
        <p:nvPicPr>
          <p:cNvPr id="16" name="Image 15">
            <a:extLst>
              <a:ext uri="{FF2B5EF4-FFF2-40B4-BE49-F238E27FC236}">
                <a16:creationId xmlns:a16="http://schemas.microsoft.com/office/drawing/2014/main" id="{C3D404F3-462B-A0AB-CFD2-CE2A4DE1A414}"/>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10416270" y="126663"/>
            <a:ext cx="1079720" cy="1067983"/>
          </a:xfrm>
          <a:prstGeom prst="rect">
            <a:avLst/>
          </a:prstGeom>
        </p:spPr>
      </p:pic>
      <p:sp>
        <p:nvSpPr>
          <p:cNvPr id="3" name="Espace réservé du pied de page 2">
            <a:extLst>
              <a:ext uri="{FF2B5EF4-FFF2-40B4-BE49-F238E27FC236}">
                <a16:creationId xmlns:a16="http://schemas.microsoft.com/office/drawing/2014/main" id="{10A2092C-FDD4-813A-F47B-0AB934EDD684}"/>
              </a:ext>
            </a:extLst>
          </p:cNvPr>
          <p:cNvSpPr>
            <a:spLocks noGrp="1"/>
          </p:cNvSpPr>
          <p:nvPr>
            <p:ph type="ftr" sz="quarter" idx="11"/>
          </p:nvPr>
        </p:nvSpPr>
        <p:spPr>
          <a:xfrm>
            <a:off x="-233084" y="6550783"/>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9" name="Groupe 8">
            <a:extLst>
              <a:ext uri="{FF2B5EF4-FFF2-40B4-BE49-F238E27FC236}">
                <a16:creationId xmlns:a16="http://schemas.microsoft.com/office/drawing/2014/main" id="{4E913D8B-473F-CD33-1176-5E32A204A938}"/>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4FB6CB66-BAD4-E8C5-3445-43F54BE2F4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5" name="Image 14">
              <a:extLst>
                <a:ext uri="{FF2B5EF4-FFF2-40B4-BE49-F238E27FC236}">
                  <a16:creationId xmlns:a16="http://schemas.microsoft.com/office/drawing/2014/main" id="{63262516-D5EF-FCEC-7834-AAC234165C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sp>
        <p:nvSpPr>
          <p:cNvPr id="10" name="ZoneTexte 9">
            <a:extLst>
              <a:ext uri="{FF2B5EF4-FFF2-40B4-BE49-F238E27FC236}">
                <a16:creationId xmlns:a16="http://schemas.microsoft.com/office/drawing/2014/main" id="{103AEA32-AF53-53AF-2900-7D069B4D7A2B}"/>
              </a:ext>
            </a:extLst>
          </p:cNvPr>
          <p:cNvSpPr txBox="1"/>
          <p:nvPr/>
        </p:nvSpPr>
        <p:spPr>
          <a:xfrm>
            <a:off x="128588" y="2668794"/>
            <a:ext cx="11934824" cy="3970318"/>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RETRANSCRIPTION LIBRE DES ECHANGES :</a:t>
            </a:r>
          </a:p>
          <a:p>
            <a:pPr algn="just"/>
            <a:endParaRPr lang="fr-FR" sz="2000" b="1"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400" dirty="0">
              <a:solidFill>
                <a:srgbClr val="2E7297"/>
              </a:solidFill>
              <a:latin typeface="Century Gothic" panose="020B0502020202020204" pitchFamily="34" charset="0"/>
              <a:ea typeface="+mj-ea"/>
              <a:cs typeface="+mj-cs"/>
            </a:endParaRPr>
          </a:p>
          <a:p>
            <a:pPr algn="just"/>
            <a:endParaRPr lang="fr-FR" sz="2000" dirty="0">
              <a:solidFill>
                <a:srgbClr val="2E7297"/>
              </a:solidFill>
              <a:latin typeface="Century Gothic" panose="020B0502020202020204" pitchFamily="34" charset="0"/>
              <a:ea typeface="+mj-ea"/>
              <a:cs typeface="+mj-cs"/>
            </a:endParaRPr>
          </a:p>
        </p:txBody>
      </p:sp>
    </p:spTree>
    <p:extLst>
      <p:ext uri="{BB962C8B-B14F-4D97-AF65-F5344CB8AC3E}">
        <p14:creationId xmlns:p14="http://schemas.microsoft.com/office/powerpoint/2010/main" val="2786590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AFB19-C6E2-7537-A593-92E0CCFB801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8F8D726-D4DA-1DD1-5AF3-81FAC8FD17F8}"/>
              </a:ext>
            </a:extLst>
          </p:cNvPr>
          <p:cNvSpPr>
            <a:spLocks noGrp="1"/>
          </p:cNvSpPr>
          <p:nvPr>
            <p:ph type="ctrTitle"/>
          </p:nvPr>
        </p:nvSpPr>
        <p:spPr>
          <a:xfrm>
            <a:off x="-9525" y="-1364202"/>
            <a:ext cx="12063412" cy="3048279"/>
          </a:xfrm>
        </p:spPr>
        <p:txBody>
          <a:bodyPr>
            <a:noAutofit/>
          </a:bodyPr>
          <a:lstStyle/>
          <a:p>
            <a:pPr algn="l"/>
            <a:r>
              <a:rPr lang="fr-FR" sz="2400" b="1" dirty="0">
                <a:solidFill>
                  <a:srgbClr val="2E7297"/>
                </a:solidFill>
                <a:latin typeface="Century Gothic" panose="020B0502020202020204" pitchFamily="34" charset="0"/>
              </a:rPr>
              <a:t>Les thèmes proposés</a:t>
            </a:r>
            <a:br>
              <a:rPr lang="fr-FR" sz="4000" b="1" dirty="0">
                <a:solidFill>
                  <a:srgbClr val="2E7297"/>
                </a:solidFill>
                <a:latin typeface="Century Gothic" panose="020B0502020202020204" pitchFamily="34" charset="0"/>
              </a:rPr>
            </a:br>
            <a:r>
              <a:rPr lang="fr-FR" sz="1000" b="1" dirty="0">
                <a:solidFill>
                  <a:srgbClr val="2E7297"/>
                </a:solidFill>
                <a:effectLst>
                  <a:outerShdw blurRad="38100" dist="38100" dir="2700000" algn="tl">
                    <a:srgbClr val="000000">
                      <a:alpha val="43137"/>
                    </a:srgbClr>
                  </a:outerShdw>
                </a:effectLst>
                <a:latin typeface="Century Gothic" panose="020B0502020202020204" pitchFamily="34" charset="0"/>
              </a:rPr>
              <a:t>___</a:t>
            </a:r>
            <a:br>
              <a:rPr lang="fr-FR" sz="3200" dirty="0">
                <a:solidFill>
                  <a:srgbClr val="2E7297"/>
                </a:solidFill>
                <a:latin typeface="Century Gothic" panose="020B0502020202020204" pitchFamily="34" charset="0"/>
              </a:rPr>
            </a:br>
            <a:r>
              <a:rPr lang="fr-FR" sz="3200" b="1" dirty="0">
                <a:solidFill>
                  <a:srgbClr val="2E7297"/>
                </a:solidFill>
                <a:latin typeface="Century Gothic" panose="020B0502020202020204" pitchFamily="34" charset="0"/>
              </a:rPr>
              <a:t>2/ Production d’Energies Renouvelables</a:t>
            </a:r>
          </a:p>
        </p:txBody>
      </p:sp>
      <p:sp>
        <p:nvSpPr>
          <p:cNvPr id="4" name="Espace réservé du numéro de diapositive 3">
            <a:extLst>
              <a:ext uri="{FF2B5EF4-FFF2-40B4-BE49-F238E27FC236}">
                <a16:creationId xmlns:a16="http://schemas.microsoft.com/office/drawing/2014/main" id="{279B5399-5284-AB40-0BBC-13E3F22538F7}"/>
              </a:ext>
            </a:extLst>
          </p:cNvPr>
          <p:cNvSpPr>
            <a:spLocks noGrp="1"/>
          </p:cNvSpPr>
          <p:nvPr>
            <p:ph type="sldNum" sz="quarter" idx="12"/>
          </p:nvPr>
        </p:nvSpPr>
        <p:spPr/>
        <p:txBody>
          <a:bodyPr/>
          <a:lstStyle/>
          <a:p>
            <a:fld id="{7691B458-4622-4FBE-AE66-0E25528B5C8D}" type="slidenum">
              <a:rPr lang="fr-FR" smtClean="0"/>
              <a:t>9</a:t>
            </a:fld>
            <a:endParaRPr lang="fr-FR" dirty="0"/>
          </a:p>
        </p:txBody>
      </p:sp>
      <p:sp>
        <p:nvSpPr>
          <p:cNvPr id="5" name="Rectangle 1">
            <a:extLst>
              <a:ext uri="{FF2B5EF4-FFF2-40B4-BE49-F238E27FC236}">
                <a16:creationId xmlns:a16="http://schemas.microsoft.com/office/drawing/2014/main" id="{34DED222-A149-5798-F82E-61CBA2A4ADA9}"/>
              </a:ext>
            </a:extLst>
          </p:cNvPr>
          <p:cNvSpPr>
            <a:spLocks noChangeArrowheads="1"/>
          </p:cNvSpPr>
          <p:nvPr/>
        </p:nvSpPr>
        <p:spPr bwMode="auto">
          <a:xfrm>
            <a:off x="425450" y="649288"/>
            <a:ext cx="5842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fr-FR"/>
          </a:p>
        </p:txBody>
      </p:sp>
      <p:sp>
        <p:nvSpPr>
          <p:cNvPr id="7" name="Rectangle 4">
            <a:extLst>
              <a:ext uri="{FF2B5EF4-FFF2-40B4-BE49-F238E27FC236}">
                <a16:creationId xmlns:a16="http://schemas.microsoft.com/office/drawing/2014/main" id="{B844F3E7-4935-3D67-C859-FB307DF2AAC3}"/>
              </a:ext>
            </a:extLst>
          </p:cNvPr>
          <p:cNvSpPr>
            <a:spLocks noChangeArrowheads="1"/>
          </p:cNvSpPr>
          <p:nvPr/>
        </p:nvSpPr>
        <p:spPr bwMode="auto">
          <a:xfrm>
            <a:off x="0" y="4635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4498095D-E79F-C062-F243-7DA5C4BC802D}"/>
              </a:ext>
            </a:extLst>
          </p:cNvPr>
          <p:cNvSpPr>
            <a:spLocks noChangeArrowheads="1"/>
          </p:cNvSpPr>
          <p:nvPr/>
        </p:nvSpPr>
        <p:spPr bwMode="auto">
          <a:xfrm>
            <a:off x="0" y="974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6" name="Image 15">
            <a:extLst>
              <a:ext uri="{FF2B5EF4-FFF2-40B4-BE49-F238E27FC236}">
                <a16:creationId xmlns:a16="http://schemas.microsoft.com/office/drawing/2014/main" id="{83ECC84F-98B7-A869-D3BE-381D409E810B}"/>
              </a:ext>
            </a:extLst>
          </p:cNvPr>
          <p:cNvPicPr>
            <a:picLocks noChangeAspect="1"/>
          </p:cNvPicPr>
          <p:nvPr/>
        </p:nvPicPr>
        <p:blipFill>
          <a:blip r:embed="rId3">
            <a:extLst>
              <a:ext uri="{28A0092B-C50C-407E-A947-70E740481C1C}">
                <a14:useLocalDpi xmlns:a14="http://schemas.microsoft.com/office/drawing/2010/main" val="0"/>
              </a:ext>
            </a:extLst>
          </a:blip>
          <a:srcRect l="9745" t="10195" r="7653" b="8102"/>
          <a:stretch>
            <a:fillRect/>
          </a:stretch>
        </p:blipFill>
        <p:spPr>
          <a:xfrm>
            <a:off x="7334603" y="115296"/>
            <a:ext cx="1079720" cy="1067983"/>
          </a:xfrm>
          <a:prstGeom prst="rect">
            <a:avLst/>
          </a:prstGeom>
        </p:spPr>
      </p:pic>
      <p:sp>
        <p:nvSpPr>
          <p:cNvPr id="14" name="ZoneTexte 13">
            <a:extLst>
              <a:ext uri="{FF2B5EF4-FFF2-40B4-BE49-F238E27FC236}">
                <a16:creationId xmlns:a16="http://schemas.microsoft.com/office/drawing/2014/main" id="{C956201D-2FC9-D440-473F-5C022175DF0B}"/>
              </a:ext>
            </a:extLst>
          </p:cNvPr>
          <p:cNvSpPr txBox="1"/>
          <p:nvPr/>
        </p:nvSpPr>
        <p:spPr>
          <a:xfrm>
            <a:off x="8374846" y="551289"/>
            <a:ext cx="3679042" cy="5755422"/>
          </a:xfrm>
          <a:prstGeom prst="rect">
            <a:avLst/>
          </a:prstGeom>
          <a:noFill/>
          <a:ln>
            <a:solidFill>
              <a:srgbClr val="2E7297"/>
            </a:solidFill>
          </a:ln>
        </p:spPr>
        <p:txBody>
          <a:bodyPr wrap="square" rtlCol="0">
            <a:spAutoFit/>
          </a:bodyPr>
          <a:lstStyle/>
          <a:p>
            <a:pPr algn="just"/>
            <a:r>
              <a:rPr lang="fr-FR" sz="2000" b="1" dirty="0">
                <a:solidFill>
                  <a:srgbClr val="2E7297"/>
                </a:solidFill>
                <a:latin typeface="Century Gothic" panose="020B0502020202020204" pitchFamily="34" charset="0"/>
                <a:ea typeface="+mj-ea"/>
                <a:cs typeface="+mj-cs"/>
              </a:rPr>
              <a:t>LES QUESTIONS PORTEES</a:t>
            </a:r>
          </a:p>
          <a:p>
            <a:pPr algn="just"/>
            <a:r>
              <a:rPr lang="fr-FR" sz="2000" b="1" dirty="0">
                <a:solidFill>
                  <a:srgbClr val="2E7297"/>
                </a:solidFill>
                <a:latin typeface="Century Gothic" panose="020B0502020202020204" pitchFamily="34" charset="0"/>
                <a:ea typeface="+mj-ea"/>
                <a:cs typeface="+mj-cs"/>
              </a:rPr>
              <a:t>AU DEBAT</a:t>
            </a:r>
          </a:p>
          <a:p>
            <a:pPr algn="just"/>
            <a:endParaRPr lang="fr-FR" sz="24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rPr>
              <a:t>Quelle vision avez-vous de la </a:t>
            </a:r>
            <a:r>
              <a:rPr lang="fr-FR" sz="1600" dirty="0">
                <a:solidFill>
                  <a:srgbClr val="2E7297"/>
                </a:solidFill>
                <a:latin typeface="Century Gothic" panose="020B0502020202020204" pitchFamily="34" charset="0"/>
                <a:ea typeface="+mj-ea"/>
                <a:cs typeface="+mj-cs"/>
              </a:rPr>
              <a:t>production d’énergies renouvelables sur le territoire, aujourd’hui et dans le futur ?</a:t>
            </a:r>
          </a:p>
          <a:p>
            <a:pPr algn="just"/>
            <a:endParaRPr lang="fr-FR" sz="16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rPr>
              <a:t>En lien avec les données de contexte, pensez-vous qu’opter pour une solution de mix énergétique renouvelable pour répondre aux différents usages de l’énergie est un enjeu majeur ? Et pourquoi ?</a:t>
            </a:r>
          </a:p>
          <a:p>
            <a:pPr algn="just"/>
            <a:endParaRPr lang="fr-FR" sz="1600" dirty="0">
              <a:solidFill>
                <a:srgbClr val="2E7297"/>
              </a:solidFill>
              <a:latin typeface="Century Gothic" panose="020B0502020202020204" pitchFamily="34" charset="0"/>
              <a:ea typeface="+mj-ea"/>
              <a:cs typeface="+mj-cs"/>
            </a:endParaRPr>
          </a:p>
          <a:p>
            <a:pPr marL="457200" indent="-457200" algn="just">
              <a:buFont typeface="Wingdings" panose="05000000000000000000" pitchFamily="2" charset="2"/>
              <a:buChar char="§"/>
            </a:pPr>
            <a:r>
              <a:rPr lang="fr-FR" sz="1600" dirty="0">
                <a:solidFill>
                  <a:srgbClr val="2E7297"/>
                </a:solidFill>
                <a:latin typeface="Century Gothic" panose="020B0502020202020204" pitchFamily="34" charset="0"/>
                <a:ea typeface="+mj-ea"/>
                <a:cs typeface="+mj-cs"/>
              </a:rPr>
              <a:t>Quelles solutions (priorisez) et alternatives privilégieriez-vous dans un futur proche? Lesquelles seriez-vous prêts à mettre en </a:t>
            </a:r>
            <a:r>
              <a:rPr lang="fr-FR" sz="1600" dirty="0">
                <a:solidFill>
                  <a:srgbClr val="2E7297"/>
                </a:solidFill>
                <a:latin typeface="Century Gothic" panose="020B0502020202020204" pitchFamily="34" charset="0"/>
              </a:rPr>
              <a:t>? Et à quelles conditions ?</a:t>
            </a:r>
            <a:endParaRPr lang="fr-FR" dirty="0">
              <a:solidFill>
                <a:srgbClr val="2E7297"/>
              </a:solidFill>
              <a:latin typeface="Century Gothic" panose="020B0502020202020204" pitchFamily="34" charset="0"/>
              <a:ea typeface="+mj-ea"/>
              <a:cs typeface="+mj-cs"/>
            </a:endParaRPr>
          </a:p>
        </p:txBody>
      </p:sp>
      <p:sp>
        <p:nvSpPr>
          <p:cNvPr id="15" name="ZoneTexte 14">
            <a:extLst>
              <a:ext uri="{FF2B5EF4-FFF2-40B4-BE49-F238E27FC236}">
                <a16:creationId xmlns:a16="http://schemas.microsoft.com/office/drawing/2014/main" id="{618D90A2-81B9-385F-EFA9-BB0F86B3D8D7}"/>
              </a:ext>
            </a:extLst>
          </p:cNvPr>
          <p:cNvSpPr txBox="1"/>
          <p:nvPr/>
        </p:nvSpPr>
        <p:spPr>
          <a:xfrm>
            <a:off x="107916" y="1636469"/>
            <a:ext cx="8198009" cy="5247385"/>
          </a:xfrm>
          <a:prstGeom prst="rect">
            <a:avLst/>
          </a:prstGeom>
          <a:solidFill>
            <a:schemeClr val="bg1">
              <a:lumMod val="95000"/>
            </a:schemeClr>
          </a:solidFill>
          <a:ln>
            <a:solidFill>
              <a:srgbClr val="2E7297"/>
            </a:solidFill>
          </a:ln>
        </p:spPr>
        <p:txBody>
          <a:bodyPr wrap="square" rtlCol="0">
            <a:noAutofit/>
          </a:bodyPr>
          <a:lstStyle/>
          <a:p>
            <a:pPr algn="just"/>
            <a:r>
              <a:rPr lang="fr-FR" sz="2000" b="1" dirty="0">
                <a:solidFill>
                  <a:srgbClr val="2E7297"/>
                </a:solidFill>
                <a:latin typeface="Century Gothic" panose="020B0502020202020204" pitchFamily="34" charset="0"/>
                <a:ea typeface="+mj-ea"/>
                <a:cs typeface="+mj-cs"/>
              </a:rPr>
              <a:t>MISE EN CONTEXTE</a:t>
            </a:r>
          </a:p>
          <a:p>
            <a:pPr algn="just"/>
            <a:endParaRPr lang="fr-FR" sz="1100" b="1"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ea typeface="+mj-ea"/>
                <a:cs typeface="+mj-cs"/>
              </a:rPr>
              <a:t>Le territoire est doté de nombreux équipements de production d’énergies renouvelables, couvrant en 2023 l’équivalent de 32% de la consommation totale.</a:t>
            </a:r>
          </a:p>
          <a:p>
            <a:pPr algn="just"/>
            <a:endParaRPr lang="fr-FR" sz="1600" dirty="0">
              <a:solidFill>
                <a:srgbClr val="2E7297"/>
              </a:solidFill>
              <a:latin typeface="Century Gothic" panose="020B0502020202020204" pitchFamily="34" charset="0"/>
              <a:ea typeface="+mj-ea"/>
              <a:cs typeface="+mj-cs"/>
            </a:endParaRPr>
          </a:p>
          <a:p>
            <a:pPr algn="just"/>
            <a:r>
              <a:rPr lang="fr-FR" sz="1600" dirty="0">
                <a:solidFill>
                  <a:srgbClr val="2E7297"/>
                </a:solidFill>
                <a:latin typeface="Century Gothic" panose="020B0502020202020204" pitchFamily="34" charset="0"/>
              </a:rPr>
              <a:t>Le potentiel de développement sur le territoire est avéré mais doit être maitrisé en intégrant les enjeux de protection de patrimoine, du paysage, de la biodiversité, etc. Alors que les possibilités sur les filières éolien et hydroélectricité semblent limitées, le potentiel en bois-énergie, en photovoltaïque et en méthanisation apparait correspondre à des enjeux de substitution sur les usages chaleur et électricité.</a:t>
            </a:r>
          </a:p>
          <a:p>
            <a:pPr algn="just"/>
            <a:endParaRPr lang="fr-FR" sz="1600" dirty="0">
              <a:solidFill>
                <a:srgbClr val="2E7297"/>
              </a:solidFill>
              <a:latin typeface="Century Gothic" panose="020B0502020202020204" pitchFamily="34" charset="0"/>
              <a:ea typeface="+mj-ea"/>
              <a:cs typeface="+mj-cs"/>
            </a:endParaRPr>
          </a:p>
          <a:p>
            <a:pPr marL="95250">
              <a:tabLst>
                <a:tab pos="7440613" algn="l"/>
              </a:tabLst>
            </a:pPr>
            <a:endParaRPr lang="fr-FR" sz="1600" dirty="0">
              <a:solidFill>
                <a:srgbClr val="2E7297"/>
              </a:solidFill>
              <a:latin typeface="Century Gothic" panose="020B0502020202020204" pitchFamily="34" charset="0"/>
              <a:ea typeface="+mj-ea"/>
              <a:cs typeface="+mj-cs"/>
            </a:endParaRPr>
          </a:p>
          <a:p>
            <a:pPr marL="95250">
              <a:tabLst>
                <a:tab pos="7440613" algn="l"/>
              </a:tabLst>
            </a:pPr>
            <a:endParaRPr lang="fr-FR" sz="1600" dirty="0">
              <a:solidFill>
                <a:srgbClr val="2E7297"/>
              </a:solidFill>
              <a:latin typeface="Century Gothic" panose="020B0502020202020204" pitchFamily="34" charset="0"/>
              <a:ea typeface="+mj-ea"/>
              <a:cs typeface="+mj-cs"/>
            </a:endParaRPr>
          </a:p>
          <a:p>
            <a:pPr marL="95250">
              <a:tabLst>
                <a:tab pos="7440613" algn="l"/>
              </a:tabLst>
            </a:pPr>
            <a:endParaRPr lang="fr-FR" sz="1600" dirty="0">
              <a:solidFill>
                <a:srgbClr val="2E7297"/>
              </a:solidFill>
              <a:latin typeface="Century Gothic" panose="020B0502020202020204" pitchFamily="34" charset="0"/>
              <a:ea typeface="+mj-ea"/>
              <a:cs typeface="+mj-cs"/>
            </a:endParaRPr>
          </a:p>
          <a:p>
            <a:pPr marL="95250">
              <a:tabLst>
                <a:tab pos="7440613" algn="l"/>
              </a:tabLst>
            </a:pPr>
            <a:endParaRPr lang="fr-FR" sz="1600" dirty="0">
              <a:solidFill>
                <a:srgbClr val="2E7297"/>
              </a:solidFill>
              <a:latin typeface="Century Gothic" panose="020B0502020202020204" pitchFamily="34" charset="0"/>
              <a:ea typeface="+mj-ea"/>
              <a:cs typeface="+mj-cs"/>
            </a:endParaRPr>
          </a:p>
          <a:p>
            <a:pPr marL="95250">
              <a:tabLst>
                <a:tab pos="7440613" algn="l"/>
              </a:tabLst>
            </a:pPr>
            <a:endParaRPr lang="fr-FR" sz="2000" dirty="0">
              <a:solidFill>
                <a:srgbClr val="2E7297"/>
              </a:solidFill>
              <a:latin typeface="Century Gothic" panose="020B0502020202020204" pitchFamily="34" charset="0"/>
              <a:ea typeface="+mj-ea"/>
              <a:cs typeface="+mj-cs"/>
            </a:endParaRPr>
          </a:p>
          <a:p>
            <a:pPr marL="95250">
              <a:tabLst>
                <a:tab pos="7440613" algn="l"/>
              </a:tabLst>
            </a:pPr>
            <a:endParaRPr lang="fr-FR" sz="2000" dirty="0">
              <a:solidFill>
                <a:srgbClr val="2E7297"/>
              </a:solidFill>
              <a:latin typeface="Century Gothic" panose="020B0502020202020204" pitchFamily="34" charset="0"/>
              <a:ea typeface="+mj-ea"/>
              <a:cs typeface="+mj-cs"/>
            </a:endParaRPr>
          </a:p>
          <a:p>
            <a:pPr marL="95250">
              <a:tabLst>
                <a:tab pos="7440613" algn="l"/>
              </a:tabLst>
            </a:pPr>
            <a:endParaRPr lang="fr-FR" sz="2000" dirty="0">
              <a:solidFill>
                <a:srgbClr val="2E7297"/>
              </a:solidFill>
              <a:latin typeface="Century Gothic" panose="020B0502020202020204" pitchFamily="34" charset="0"/>
              <a:ea typeface="+mj-ea"/>
              <a:cs typeface="+mj-cs"/>
            </a:endParaRPr>
          </a:p>
        </p:txBody>
      </p:sp>
      <p:sp>
        <p:nvSpPr>
          <p:cNvPr id="20" name="ZoneTexte 19">
            <a:extLst>
              <a:ext uri="{FF2B5EF4-FFF2-40B4-BE49-F238E27FC236}">
                <a16:creationId xmlns:a16="http://schemas.microsoft.com/office/drawing/2014/main" id="{C30C05C2-A494-8B51-D03B-97EC48D60E24}"/>
              </a:ext>
            </a:extLst>
          </p:cNvPr>
          <p:cNvSpPr txBox="1"/>
          <p:nvPr/>
        </p:nvSpPr>
        <p:spPr>
          <a:xfrm>
            <a:off x="107916" y="4446030"/>
            <a:ext cx="3317168" cy="2092881"/>
          </a:xfrm>
          <a:prstGeom prst="rect">
            <a:avLst/>
          </a:prstGeom>
          <a:noFill/>
        </p:spPr>
        <p:txBody>
          <a:bodyPr wrap="square" rtlCol="0">
            <a:noAutofit/>
          </a:bodyPr>
          <a:lstStyle/>
          <a:p>
            <a:pPr algn="just"/>
            <a:r>
              <a:rPr lang="fr-FR" sz="1600" dirty="0">
                <a:solidFill>
                  <a:srgbClr val="2E7297"/>
                </a:solidFill>
                <a:latin typeface="Century Gothic" panose="020B0502020202020204" pitchFamily="34" charset="0"/>
              </a:rPr>
              <a:t>Les énergies renouvelables et locales permettent de relocaliser une certaine économie de l’énergie avec des retombées utiles au développement global du territoire.</a:t>
            </a:r>
          </a:p>
          <a:p>
            <a:pPr algn="just"/>
            <a:endParaRPr lang="fr-FR" dirty="0"/>
          </a:p>
        </p:txBody>
      </p:sp>
      <p:sp>
        <p:nvSpPr>
          <p:cNvPr id="9" name="Espace réservé du pied de page 2">
            <a:extLst>
              <a:ext uri="{FF2B5EF4-FFF2-40B4-BE49-F238E27FC236}">
                <a16:creationId xmlns:a16="http://schemas.microsoft.com/office/drawing/2014/main" id="{4B7D399C-69B1-C0C4-6C2A-9F327E637357}"/>
              </a:ext>
            </a:extLst>
          </p:cNvPr>
          <p:cNvSpPr>
            <a:spLocks noGrp="1"/>
          </p:cNvSpPr>
          <p:nvPr>
            <p:ph type="ftr" sz="quarter" idx="11"/>
          </p:nvPr>
        </p:nvSpPr>
        <p:spPr>
          <a:xfrm>
            <a:off x="-107578" y="6538912"/>
            <a:ext cx="4114800" cy="365125"/>
          </a:xfrm>
        </p:spPr>
        <p:txBody>
          <a:bodyPr/>
          <a:lstStyle/>
          <a:p>
            <a:r>
              <a:rPr lang="fr-FR" sz="1000" i="1" dirty="0">
                <a:solidFill>
                  <a:srgbClr val="2E7297"/>
                </a:solidFill>
                <a:latin typeface="Century Gothic" panose="020B0502020202020204" pitchFamily="34" charset="0"/>
              </a:rPr>
              <a:t>PCAET du GRAND-FIGEAC : Kit de Concertation Préalable</a:t>
            </a:r>
          </a:p>
        </p:txBody>
      </p:sp>
      <p:grpSp>
        <p:nvGrpSpPr>
          <p:cNvPr id="10" name="Groupe 9">
            <a:extLst>
              <a:ext uri="{FF2B5EF4-FFF2-40B4-BE49-F238E27FC236}">
                <a16:creationId xmlns:a16="http://schemas.microsoft.com/office/drawing/2014/main" id="{DF77ECAE-95D1-FED5-BECB-AC5A347A1E92}"/>
              </a:ext>
            </a:extLst>
          </p:cNvPr>
          <p:cNvGrpSpPr/>
          <p:nvPr/>
        </p:nvGrpSpPr>
        <p:grpSpPr>
          <a:xfrm>
            <a:off x="0" y="0"/>
            <a:ext cx="2554941" cy="682375"/>
            <a:chOff x="3227070" y="408462"/>
            <a:chExt cx="4613910" cy="1148715"/>
          </a:xfrm>
        </p:grpSpPr>
        <p:pic>
          <p:nvPicPr>
            <p:cNvPr id="11" name="Image 10">
              <a:extLst>
                <a:ext uri="{FF2B5EF4-FFF2-40B4-BE49-F238E27FC236}">
                  <a16:creationId xmlns:a16="http://schemas.microsoft.com/office/drawing/2014/main" id="{FD77BFC3-6FD0-4403-5FB7-556E2D818D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820" y="414812"/>
              <a:ext cx="1407160" cy="1127125"/>
            </a:xfrm>
            <a:prstGeom prst="rect">
              <a:avLst/>
            </a:prstGeom>
          </p:spPr>
        </p:pic>
        <p:pic>
          <p:nvPicPr>
            <p:cNvPr id="12" name="Image 11">
              <a:extLst>
                <a:ext uri="{FF2B5EF4-FFF2-40B4-BE49-F238E27FC236}">
                  <a16:creationId xmlns:a16="http://schemas.microsoft.com/office/drawing/2014/main" id="{2A86212B-4A88-BD19-8A76-BC6ACCF83D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7070" y="408462"/>
              <a:ext cx="3082290" cy="1148715"/>
            </a:xfrm>
            <a:prstGeom prst="rect">
              <a:avLst/>
            </a:prstGeom>
          </p:spPr>
        </p:pic>
      </p:grpSp>
      <p:graphicFrame>
        <p:nvGraphicFramePr>
          <p:cNvPr id="13" name="Graphique 12">
            <a:extLst>
              <a:ext uri="{FF2B5EF4-FFF2-40B4-BE49-F238E27FC236}">
                <a16:creationId xmlns:a16="http://schemas.microsoft.com/office/drawing/2014/main" id="{C835E9C4-56E3-4575-B334-A7CF1A802AB1}"/>
              </a:ext>
            </a:extLst>
          </p:cNvPr>
          <p:cNvGraphicFramePr>
            <a:graphicFrameLocks/>
          </p:cNvGraphicFramePr>
          <p:nvPr>
            <p:extLst>
              <p:ext uri="{D42A27DB-BD31-4B8C-83A1-F6EECF244321}">
                <p14:modId xmlns:p14="http://schemas.microsoft.com/office/powerpoint/2010/main" val="1296601692"/>
              </p:ext>
            </p:extLst>
          </p:nvPr>
        </p:nvGraphicFramePr>
        <p:xfrm>
          <a:off x="3412467" y="4202145"/>
          <a:ext cx="4906076" cy="251933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1789930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9D37F23AA4754288C08EFFE1435BF8" ma:contentTypeVersion="19" ma:contentTypeDescription="Crée un document." ma:contentTypeScope="" ma:versionID="c1c22d24c14a5d5bb63a535669c8326d">
  <xsd:schema xmlns:xsd="http://www.w3.org/2001/XMLSchema" xmlns:xs="http://www.w3.org/2001/XMLSchema" xmlns:p="http://schemas.microsoft.com/office/2006/metadata/properties" xmlns:ns2="401d70f5-ae5c-4dcb-8151-128f1d905b27" xmlns:ns3="b07786ee-bc9f-41aa-887d-a03a4e4caa30" targetNamespace="http://schemas.microsoft.com/office/2006/metadata/properties" ma:root="true" ma:fieldsID="c3ce384849a35656f71062f5624019fa" ns2:_="" ns3:_="">
    <xsd:import namespace="401d70f5-ae5c-4dcb-8151-128f1d905b27"/>
    <xsd:import namespace="b07786ee-bc9f-41aa-887d-a03a4e4caa30"/>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LengthInSecond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Classement" minOccurs="0"/>
                <xsd:element ref="ns2:N_x00b0_"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1d70f5-ae5c-4dcb-8151-128f1d905b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alises d’images" ma:readOnly="false" ma:fieldId="{5cf76f15-5ced-4ddc-b409-7134ff3c332f}" ma:taxonomyMulti="true" ma:sspId="94d83aff-e750-444d-8b75-6da1498ac7cf"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Classement" ma:index="23" nillable="true" ma:displayName="Classement" ma:decimals="0" ma:format="Dropdown" ma:internalName="Classement" ma:percentage="FALSE">
      <xsd:simpleType>
        <xsd:restriction base="dms:Number"/>
      </xsd:simpleType>
    </xsd:element>
    <xsd:element name="N_x00b0_" ma:index="24" nillable="true" ma:displayName="N°" ma:decimals="0" ma:format="Dropdown" ma:internalName="N_x00b0_" ma:percentage="FALSE">
      <xsd:simpleType>
        <xsd:restriction base="dms:Number"/>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07786ee-bc9f-41aa-887d-a03a4e4caa30"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217ed3-c948-4717-89ba-3dd9d6abb1ed}" ma:internalName="TaxCatchAll" ma:showField="CatchAllData" ma:web="b07786ee-bc9f-41aa-887d-a03a4e4caa30">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lassement xmlns="401d70f5-ae5c-4dcb-8151-128f1d905b27" xsi:nil="true"/>
    <N_x00b0_ xmlns="401d70f5-ae5c-4dcb-8151-128f1d905b27" xsi:nil="true"/>
    <TaxCatchAll xmlns="b07786ee-bc9f-41aa-887d-a03a4e4caa30" xsi:nil="true"/>
    <lcf76f155ced4ddcb4097134ff3c332f xmlns="401d70f5-ae5c-4dcb-8151-128f1d905b2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11474C4-8C7A-4D45-9814-969E0986DA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1d70f5-ae5c-4dcb-8151-128f1d905b27"/>
    <ds:schemaRef ds:uri="b07786ee-bc9f-41aa-887d-a03a4e4caa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AC786F-93E3-49E2-889F-C8687A53AD1B}">
  <ds:schemaRefs>
    <ds:schemaRef ds:uri="http://schemas.microsoft.com/sharepoint/v3/contenttype/forms"/>
  </ds:schemaRefs>
</ds:datastoreItem>
</file>

<file path=customXml/itemProps3.xml><?xml version="1.0" encoding="utf-8"?>
<ds:datastoreItem xmlns:ds="http://schemas.openxmlformats.org/officeDocument/2006/customXml" ds:itemID="{977DB8BD-418D-449A-B85C-EE6D97B9EF83}">
  <ds:schemaRefs>
    <ds:schemaRef ds:uri="http://www.w3.org/XML/1998/namespace"/>
    <ds:schemaRef ds:uri="http://purl.org/dc/dcmitype/"/>
    <ds:schemaRef ds:uri="http://schemas.microsoft.com/office/2006/metadata/properties"/>
    <ds:schemaRef ds:uri="http://schemas.openxmlformats.org/package/2006/metadata/core-properties"/>
    <ds:schemaRef ds:uri="http://purl.org/dc/terms/"/>
    <ds:schemaRef ds:uri="401d70f5-ae5c-4dcb-8151-128f1d905b27"/>
    <ds:schemaRef ds:uri="http://schemas.microsoft.com/office/2006/documentManagement/types"/>
    <ds:schemaRef ds:uri="http://schemas.microsoft.com/office/infopath/2007/PartnerControls"/>
    <ds:schemaRef ds:uri="b07786ee-bc9f-41aa-887d-a03a4e4caa30"/>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1804</TotalTime>
  <Words>4278</Words>
  <Application>Microsoft Office PowerPoint</Application>
  <PresentationFormat>Grand écran</PresentationFormat>
  <Paragraphs>489</Paragraphs>
  <Slides>25</Slides>
  <Notes>20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25</vt:i4>
      </vt:variant>
    </vt:vector>
  </HeadingPairs>
  <TitlesOfParts>
    <vt:vector size="31" baseType="lpstr">
      <vt:lpstr>Aptos</vt:lpstr>
      <vt:lpstr>Aptos Display</vt:lpstr>
      <vt:lpstr>Arial</vt:lpstr>
      <vt:lpstr>Century Gothic</vt:lpstr>
      <vt:lpstr>Wingdings</vt:lpstr>
      <vt:lpstr>Thème Office</vt:lpstr>
      <vt:lpstr>Révision du Plan Climat-Air-Énergie Territorial  du GRAND-FIGEAC      </vt:lpstr>
      <vt:lpstr>1. A quoi sert le kit? Que contient-il? ___ L’objectif de ce kit est de permettre à chacun.e d’organiser son propre débat ou espace de concertation préalable pour construire une vision globale de l’avenir climatique et énergétique du territoire du Grand-Figeac, dans le cadre de la révision du PCAET:  Voici les outils mis à votre disposition :  </vt:lpstr>
      <vt:lpstr>2. Comment utiliser ce kit?  ___ </vt:lpstr>
      <vt:lpstr>3. La concertation  préalable en bref ___ LE MOT DE LA GARANTE</vt:lpstr>
      <vt:lpstr>4. De quoi débat-on? ___ Il est proposé une série de 9 thèmes permettant d’explorer les enjeux et d’enrichir la discussion sur l’avenir climatique et énergétique du territoire du GRAND-FIGEAC:</vt:lpstr>
      <vt:lpstr>5. TRAME DE RESTITUTION DES ECHANGES ___</vt:lpstr>
      <vt:lpstr>Les thèmes proposés ___ 1/ Sobriété &amp; Efficacité Energétique</vt:lpstr>
      <vt:lpstr>Les thèmes proposés ___ 1/ Sobriété &amp; Efficacité Energétique</vt:lpstr>
      <vt:lpstr>Les thèmes proposés ___ 2/ Production d’Energies Renouvelables</vt:lpstr>
      <vt:lpstr>Les thèmes proposés ___ 2/ Production d’Energies Renouvelables</vt:lpstr>
      <vt:lpstr>Les thèmes proposés ___ 3/ Mobilité &amp; Transports</vt:lpstr>
      <vt:lpstr>Les thèmes proposés ___ 3/ Mobilité &amp; Transports</vt:lpstr>
      <vt:lpstr>Les thèmes proposés ___ 4/ Adaptation au Changement Climatique</vt:lpstr>
      <vt:lpstr>Les thèmes proposés ___ 4/ Adaptation au Changement Climatique</vt:lpstr>
      <vt:lpstr>Les thèmes proposés ___ 5/ Santé &amp; Qualité de l’Air</vt:lpstr>
      <vt:lpstr>Les thèmes proposés ___ 5/ Santé &amp; Qualité de l’Air</vt:lpstr>
      <vt:lpstr>Les thèmes proposés ___ 6/ Tourisme, Paysage &amp; Patrimoine</vt:lpstr>
      <vt:lpstr>Les thèmes proposés ___ 6/ Tourisme, Paysage &amp; Patrimoine</vt:lpstr>
      <vt:lpstr>Les thèmes proposés ___ 7/ Participation &amp; Engagement</vt:lpstr>
      <vt:lpstr>Les thèmes proposés ___ 7/ Participation &amp; Engagement</vt:lpstr>
      <vt:lpstr>Les thèmes proposés ___ 8/ Biodiversité &amp; Ressources Naturelles</vt:lpstr>
      <vt:lpstr>Les thèmes proposés ___ 8/ Biodiversité &amp; Ressources Naturelles</vt:lpstr>
      <vt:lpstr>Les thèmes proposés ___ 9/ Agriculture &amp; Forêts</vt:lpstr>
      <vt:lpstr>Les thèmes proposés ___ 9/ Agriculture &amp; Forêts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Hervé TEYSSEDOU (Grand-Figeac)</dc:creator>
  <cp:lastModifiedBy>Hervé TEYSSEDOU (Grand-Figeac)</cp:lastModifiedBy>
  <cp:revision>177</cp:revision>
  <dcterms:created xsi:type="dcterms:W3CDTF">2026-06-02T12:54:45Z</dcterms:created>
  <dcterms:modified xsi:type="dcterms:W3CDTF">2026-07-27T08:39:18Z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0x010100439D37F23AA4754288C08EFFE1435BF8</vt:lpwstr>
  </property>
  <property fmtid="{D5CDD505-2E9C-101B-9397-08002B2CF9AE}" pid="3" name="MediaServiceImageTags">
    <vt:lpwstr/>
  </property>
</Properties>
</file>